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F021-C7C4-42F5-8E3B-C3DC947A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73C34-B754-4BD2-98CF-6CDAE480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2B0C8-4BF4-420E-9B7C-5E923068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5BB84-08C7-449B-B299-CB951CD6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55D1C-7A47-4225-BFFF-E78FB018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B433F-7774-475C-8593-421910C12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7724D-1FB0-40FE-9EE7-1FD5B9D91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7C667-F595-43C4-8034-D70FBA92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53016-B235-440B-9EF6-FC5935EA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3949A-4E4F-4033-B826-90659149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61426-BEB9-4E53-9CFF-655D1F25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1055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某公司绩效评估的意义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是现代企业管理中不可或缺的一环，它不仅关乎员工的个人发展，还直接影响企业的整体运营和战略目标的实现。本文将深入探讨某公司绩效评估的意义，以及如何通过有效的绩效评估提升企业整体绩效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是对员工在工作中的表现和业绩进行评估的过程，通常包括对员工的工作态度、工作能力、工作成果等方面的评价。通过绩效评估，企业可以对员工的工作表现进行量化评价，为员工晋升、薪酬调整等提供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3564" b="13564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绩效评估的目的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通过绩效评估，对表现优秀的员工给予奖励，激励他们继续保持高效率的工作态度。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奖励优秀表现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对于表现不佳的员工，绩效评估可以提供反馈，帮助他们认识到自己的不足，并鼓励他们积极改进。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鼓励改进不足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基于绩效评估结果的薪酬体系，能够确保员工的薪酬与他们的贡献相匹配，提高员工的工作积极性和满意度。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公平的薪酬体系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通过绩效评估，为员工提供明确的工作目标和期望，使他们能够更好地理解自己的职责和任务。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通过定期的绩效评估，公司可以及时发现并解决工作中存在的问题，从而提高整体的工作质量。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根据员工的绩效评估结果，公司可以合理地分配资源，确保资源能够流向最能产生效益的地方。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基于绩效评估结果，为员工制定个人发展计划，帮助他们提升技能和能力，实现职业发展。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通过绩效评估，了解员工的培训需求，为他们提供有针对性的培训和发展机会。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通过绩效评估，公司可以发现和培养具有潜力的员工，为他们提供晋升机会和职业发展规划。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职业规划与晋升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员工发展与培训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目标管理法是一种以目标为导向的绩效评估方法，通过与员工共同制定明确的目标，并定期评估目标的完成情况来衡量员工的工作表现。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强调目标的可衡量性、可达成性和时限性，通过与员工共同制定目标，明确工作职责和期望成果。在评估过程中，上级与员工进行定期沟通，检查目标完成情况，及时调整和修正目标，确保员工始终朝着正确的方向努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360度反馈法是一种多角度的绩效评估方法，通过上级、同事、下级、客户等多个维度的反馈来全面评估员工的工作表现。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强调全方位、多角度的评估，通过收集来自不同利益相关者的意见和建议，为员工提供更全面、客观的反馈。这种方法有助于员工了解自己在工作中的优点和不足，明确改进方向，促进个人和团队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https://d.book118.com/157001055003006046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2024-09-20T22:49:13.898</cp:lastPrinted>
  <dcterms:created xsi:type="dcterms:W3CDTF">2024-09-20T14:49:13Z</dcterms:created>
  <dcterms:modified xsi:type="dcterms:W3CDTF">2024-09-20T14:49:15Z</dcterms:modified>
</cp:coreProperties>
</file>