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A7D8F-986B-438A-905F-3C50C2198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57F19-FFEC-4EAA-99E5-3D63924AF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60614-D714-4DF6-AAB2-6F0AE9DF8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9FE69-2BFB-4836-BF1F-EA2E109BE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4E1E04-3DE8-4505-9233-5CE7A895F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B30438-F526-4844-B267-E8C3A1C68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26228-70FE-45DF-A89E-8245F4BAB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9D083-1966-4D5E-8B4C-01643D67F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80C27-B74F-4915-A9D7-372A0B651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CAA9D-7C36-4700-B24F-1B7B1F58C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8E592-99C7-44B3-91B7-163D151F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01162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如何快速解决财务疑难问题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常见财务疑难问题解析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快速解决财务疑难问题的技巧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资产、负债、所有者权益、收入、费用和利润，是构成财务报表的基本框架。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对会计要素的具体分类，如现金、银行存款、存货、固定资产等。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会计要素与会计科目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资产负债表、利润表、现金流量表等，反映企业财务状况和经营成果。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通过分析财务报表，了解企业的资产状况、盈利能力、偿债能力等。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解读财务报表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财务报表的编制与解读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从各种来源获取财务数据，确保数据的真实性和准确性。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对收集到的数据进行分类、汇总和整理，便于分析和使用。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财务数据的收集与整理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财务数据整理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常见财务疑难问题解析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了解税务法规，合理规划税务策略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及时关注税务政策变化，确保企业税务合规；合理利用税收优惠政策，降低企业税负；建立税务风险预警机制，预防潜在税务风险。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税务处理问题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精细化成本管理，提高成本核算准确性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制定合理的成本核算流程和标准，确保成本数据的准确性；加强成本数据的收集、整理和分析，为决策提供有力支持；定期进行成本审计，发现并纠正成本核算中的问题。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优化资产结构，降低负债风险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合理配置流动资产和非流动资产，提高资产使用效率；加强应收账款管理，降低坏账风险；优化负债结构，降低财务成本和风险。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资产与负债管理问题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建立健全内部控制体系，强化内部审计职能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制定完善的内部控制制度，确保各项财务活动的合规性；加强内部审计，及时发现并纠正财务舞弊和违规行为；定期对内部控制体系进行评估和改进，提高内部控制的有效性。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内部控制与审计问题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https://d.book118.com/157001162014006051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2024-09-23T22:38:18.725</cp:lastPrinted>
  <dcterms:created xsi:type="dcterms:W3CDTF">2024-09-23T14:38:18Z</dcterms:created>
  <dcterms:modified xsi:type="dcterms:W3CDTF">2024-09-23T14:38:20Z</dcterms:modified>
</cp:coreProperties>
</file>