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E2B75-6325-49FF-8C07-408CCFE78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4F19F-9CE0-4D4E-8FE0-44D87BA7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42209-8C35-4A08-BD16-F6470C49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B7BCB-9C06-432B-BBBD-57B77C41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E28F3-46A0-43A7-A376-3F494862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F4B7E-A647-486E-A4CB-0E78689C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BC3A4-7C3A-44DE-AAC8-EEFCFAE9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ACAD5-2E57-4EFD-BA8F-3A4D5ED3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1B740-23C9-4FD5-B5BE-30D69132F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EE92D-C966-4A0F-AF0E-A0CD948F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74F47-7346-440D-A856-4F06C8C4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03032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护理教学学习汇报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护理教学实践与案例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护理教学评价与改进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未来护理教学展望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护理教学是培养护理人才的专业教育过程，旨在传授护理理论知识、实践技能和职业素养，以培养具备专业护理能力的合格人才。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培养具备扎实的护理理论基础、熟练的实践操作技能、良好的沟通协作能力、严谨的工作态度和人文关怀精神的护理人才，为患者提供优质的护理服务。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护理教学起源于19世纪中期的欧洲，随着医疗技术的进步和护理实践的发展，护理教育逐渐形成独立的学科体系。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现代护理教学不断适应医疗技术的进步和社会的需求，不断更新教学内容和方法，加强实践教学和人文教育，注重培养学生的综合素质和能力。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随着医疗技术的快速发展和患者需求的多样化，护理教学面临诸多挑战，如教学内容更新速度跟不上医疗技术发展、实践教学资源不足、学生数量大且个体差异大等。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护理人才的需求增加和医疗保健政策的改革，护理教学的发展迎来了新的机遇。例如，加强实践教学和校企合作，提高护理教育的质量和实用性；加强人文教育和实践教学，培养具备综合素质的护理人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通过教师讲授的方式，系统地向学生传授护理理论知识。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组织学生进行小组讨论，引导学生主动思考和交流，加深对理论知识的理解。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通过分析真实的护理案例，帮助学生将理论知识与实际相结合，提高分析和解决问题的能力。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利用模拟设备或模拟病人，让学生在模拟环境中进行实践操作，提高操作技能和应对能力。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组织学生到医院、社区等实地场所，观察和实践护理操作，增强实际操作能力和对护理工作的感性认识。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实地教学法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通过实验手段，让学生亲自动手操作，培养实验技能和实践能力。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组织学生进行角色扮演，模拟护理场景，增强学生的参与感和互动性。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组织学生进行小组合作，共同完成任务或解决问题，培养学生的团队协作和沟通能力。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针对学生的个性差异，采用不同的教学方法和手段，激发学生的学习兴趣和潜力。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良好的课堂管理能够保证教学的顺利进行。教师应掌握课堂管理技巧，如组织课堂秩序、调动学生积极性等。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教师与学生之间的良好沟通是提高教学质量的重要保障。教师应具备良好的沟通技巧，包括倾听、表达、反馈等。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教师应对学生的学习情况进行及时评价和反馈，帮助学生了解自己的学习状况和进步情况。教师应掌握教学评价技巧，包括观察、测试、反馈等。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护理教学实践与案例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https://d.book118.com/157003032145006033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2024-09-07T09:19:38.130</cp:lastPrinted>
  <dcterms:created xsi:type="dcterms:W3CDTF">2024-09-07T01:19:38Z</dcterms:created>
  <dcterms:modified xsi:type="dcterms:W3CDTF">2024-09-07T01:19:40Z</dcterms:modified>
</cp:coreProperties>
</file>