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9144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5B243A-7A60-4AB3-A04F-21DFFB683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B71A98-56AA-4F94-9C78-DD4833E32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C54D74-2F69-4A5E-B2D8-7E32F7822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BC0BDE-B392-42A8-997B-79569F1EB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A17C95-1D84-40F8-892D-2F67C233A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0EB266-700A-49CE-BA30-FF366D078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DCAB7E-CA1D-455B-B88E-C15E82837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D9F4E8-6090-4660-94CC-4294F15D6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AC7888-7C2D-4795-BA4E-2492840E9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FBE5A6-D2A8-4047-9665-EE7340104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4D9383-B566-4CF7-B9B3-7BCFFB5A6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1" i="0">
                <a:solidFill>
                  <a:srgbClr val="869D59"/>
                </a:solidFill>
                <a:latin typeface="MS Gothic"/>
                <a:cs typeface="MS Gothic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00" b="0" i="0">
                <a:solidFill>
                  <a:srgbClr val="C30B3E"/>
                </a:solidFill>
                <a:latin typeface="MS Gothic"/>
                <a:cs typeface="MS Gothic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rgbClr val="869D59"/>
                </a:solidFill>
                <a:latin typeface="MS Gothic"/>
                <a:cs typeface="MS Gothic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000" b="0" i="0">
                <a:solidFill>
                  <a:srgbClr val="C30B3E"/>
                </a:solidFill>
                <a:latin typeface="MS Gothic"/>
                <a:cs typeface="MS Gothic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rgbClr val="869D59"/>
                </a:solidFill>
                <a:latin typeface="MS Gothic"/>
                <a:cs typeface="MS Gothic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7" name="bg object 17"/>
          <p:cNvSpPr/>
          <p:nvPr/>
        </p:nvSpPr>
        <p:spPr>
          <a:xfrm>
            <a:off x="2009775" y="3638550"/>
            <a:ext cx="5238750" cy="0"/>
          </a:xfrm>
          <a:custGeom>
            <a:rect l="l" t="t" r="r" b="b"/>
            <a:pathLst>
              <a:path w="5238750">
                <a:moveTo>
                  <a:pt x="0" y="0"/>
                </a:moveTo>
                <a:lnTo>
                  <a:pt x="5238750" y="0"/>
                </a:lnTo>
              </a:path>
            </a:pathLst>
          </a:custGeom>
          <a:ln w="28575">
            <a:solidFill>
              <a:srgbClr val="C3897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rgbClr val="869D59"/>
                </a:solidFill>
                <a:latin typeface="MS Gothic"/>
                <a:cs typeface="MS Gothic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2.jpe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631190" y="355308"/>
            <a:ext cx="4699000" cy="5130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1" i="0">
                <a:solidFill>
                  <a:srgbClr val="869D59"/>
                </a:solidFill>
                <a:latin typeface="MS Gothic"/>
                <a:cs typeface="MS Gothic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91515" y="1502009"/>
            <a:ext cx="8053070" cy="36525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00" b="0" i="0">
                <a:solidFill>
                  <a:srgbClr val="C30B3E"/>
                </a:solidFill>
                <a:latin typeface="MS Gothic"/>
                <a:cs typeface="MS Gothic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4.jpeg" /><Relationship Id="rId3" Type="http://schemas.openxmlformats.org/officeDocument/2006/relationships/slide" Target="slide8.xml" TargetMode="Interna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10.xml" TargetMode="Interna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5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6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700501215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152900" y="3052973"/>
            <a:ext cx="8382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25">
                <a:solidFill>
                  <a:srgbClr val="733C30"/>
                </a:solidFill>
                <a:latin typeface="微软雅黑"/>
                <a:cs typeface="微软雅黑"/>
              </a:rPr>
              <a:t>学习</a:t>
            </a:r>
            <a:endParaRPr sz="32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492499" y="3933689"/>
            <a:ext cx="2159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0" spc="-10">
                <a:solidFill>
                  <a:srgbClr val="6499AA"/>
                </a:solidFill>
                <a:latin typeface="微软雅黑"/>
                <a:cs typeface="微软雅黑"/>
              </a:rPr>
              <a:t>汇报者：涂金伟</a:t>
            </a:r>
            <a:endParaRPr sz="2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530350" y="2526748"/>
            <a:ext cx="6219825" cy="952500"/>
          </a:xfrm>
          <a:prstGeom prst="rect">
            <a:avLst/>
          </a:prstGeom>
        </p:spPr>
        <p:txBody>
          <a:bodyPr vert="horz" wrap="square" lIns="0" tIns="67310" rIns="0" bIns="0" rtlCol="0">
            <a:spAutoFit/>
          </a:bodyPr>
          <a:lstStyle/>
          <a:p>
            <a:pPr marL="1354455" marR="5080" indent="-1342390">
              <a:lnSpc>
                <a:spcPts val="3460"/>
              </a:lnSpc>
              <a:spcBef>
                <a:spcPts val="530"/>
              </a:spcBef>
            </a:pPr>
            <a:r>
              <a:rPr spc="-10">
                <a:solidFill>
                  <a:srgbClr val="733C30"/>
                </a:solidFill>
                <a:latin typeface="微软雅黑"/>
                <a:cs typeface="微软雅黑"/>
              </a:rPr>
              <a:t>Drug-</a:t>
            </a:r>
            <a:r>
              <a:rPr>
                <a:solidFill>
                  <a:srgbClr val="733C30"/>
                </a:solidFill>
                <a:latin typeface="微软雅黑"/>
                <a:cs typeface="微软雅黑"/>
              </a:rPr>
              <a:t>induced</a:t>
            </a:r>
            <a:r>
              <a:rPr spc="-10">
                <a:solidFill>
                  <a:srgbClr val="733C30"/>
                </a:solidFill>
                <a:latin typeface="微软雅黑"/>
                <a:cs typeface="微软雅黑"/>
              </a:rPr>
              <a:t> hypersensitivity </a:t>
            </a:r>
            <a:r>
              <a:rPr>
                <a:solidFill>
                  <a:srgbClr val="733C30"/>
                </a:solidFill>
                <a:latin typeface="微软雅黑"/>
                <a:cs typeface="微软雅黑"/>
              </a:rPr>
              <a:t>syndrome</a:t>
            </a:r>
            <a:r>
              <a:rPr spc="-40">
                <a:solidFill>
                  <a:srgbClr val="733C30"/>
                </a:solidFill>
                <a:latin typeface="微软雅黑"/>
                <a:cs typeface="微软雅黑"/>
              </a:rPr>
              <a:t> </a:t>
            </a:r>
            <a:r>
              <a:rPr spc="-10">
                <a:solidFill>
                  <a:srgbClr val="733C30"/>
                </a:solidFill>
                <a:latin typeface="微软雅黑"/>
                <a:cs typeface="微软雅黑"/>
              </a:rPr>
              <a:t>(DIHS)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736577" y="289136"/>
            <a:ext cx="187325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>
                <a:solidFill>
                  <a:srgbClr val="733C30"/>
                </a:solidFill>
                <a:latin typeface="微软雅黑"/>
                <a:cs typeface="微软雅黑"/>
              </a:rPr>
              <a:t>HISTORY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7040" y="1052847"/>
            <a:ext cx="8698865" cy="45694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79400" marR="512445" indent="-266700" algn="just">
              <a:lnSpc>
                <a:spcPct val="109700"/>
              </a:lnSpc>
              <a:spcBef>
                <a:spcPts val="95"/>
              </a:spcBef>
            </a:pPr>
            <a:r>
              <a:rPr sz="2450">
                <a:solidFill>
                  <a:srgbClr val="824939"/>
                </a:solidFill>
                <a:latin typeface="Wingdings"/>
                <a:cs typeface="Wingdings"/>
              </a:rPr>
              <a:t></a:t>
            </a:r>
            <a:r>
              <a:rPr sz="2450" spc="-345">
                <a:solidFill>
                  <a:srgbClr val="824939"/>
                </a:solidFill>
                <a:latin typeface="Times New Roman"/>
                <a:cs typeface="Times New Roman"/>
              </a:rPr>
              <a:t> </a:t>
            </a:r>
            <a:r>
              <a:rPr sz="2400" spc="-5">
                <a:solidFill>
                  <a:srgbClr val="6499AA"/>
                </a:solidFill>
                <a:latin typeface="微软雅黑"/>
                <a:cs typeface="微软雅黑"/>
              </a:rPr>
              <a:t>Drug-Induce</a:t>
            </a:r>
            <a:r>
              <a:rPr sz="2400">
                <a:solidFill>
                  <a:srgbClr val="6499AA"/>
                </a:solidFill>
                <a:latin typeface="微软雅黑"/>
                <a:cs typeface="微软雅黑"/>
              </a:rPr>
              <a:t>d</a:t>
            </a:r>
            <a:r>
              <a:rPr sz="2400" spc="225">
                <a:solidFill>
                  <a:srgbClr val="6499AA"/>
                </a:solidFill>
                <a:latin typeface="微软雅黑"/>
                <a:cs typeface="微软雅黑"/>
              </a:rPr>
              <a:t> </a:t>
            </a:r>
            <a:r>
              <a:rPr sz="2400" spc="-5">
                <a:solidFill>
                  <a:srgbClr val="6499AA"/>
                </a:solidFill>
                <a:latin typeface="微软雅黑"/>
                <a:cs typeface="微软雅黑"/>
              </a:rPr>
              <a:t>Hypersensitivit</a:t>
            </a:r>
            <a:r>
              <a:rPr sz="2400">
                <a:solidFill>
                  <a:srgbClr val="6499AA"/>
                </a:solidFill>
                <a:latin typeface="微软雅黑"/>
                <a:cs typeface="微软雅黑"/>
              </a:rPr>
              <a:t>y</a:t>
            </a:r>
            <a:r>
              <a:rPr sz="2400" spc="229">
                <a:solidFill>
                  <a:srgbClr val="6499AA"/>
                </a:solidFill>
                <a:latin typeface="微软雅黑"/>
                <a:cs typeface="微软雅黑"/>
              </a:rPr>
              <a:t> </a:t>
            </a:r>
            <a:r>
              <a:rPr sz="2400" spc="-5">
                <a:solidFill>
                  <a:srgbClr val="6499AA"/>
                </a:solidFill>
                <a:latin typeface="微软雅黑"/>
                <a:cs typeface="微软雅黑"/>
              </a:rPr>
              <a:t>Syndro</a:t>
            </a:r>
            <a:r>
              <a:rPr sz="2400">
                <a:solidFill>
                  <a:srgbClr val="6499AA"/>
                </a:solidFill>
                <a:latin typeface="微软雅黑"/>
                <a:cs typeface="微软雅黑"/>
              </a:rPr>
              <a:t>me</a:t>
            </a:r>
            <a:r>
              <a:rPr sz="2400" spc="220">
                <a:solidFill>
                  <a:srgbClr val="6499AA"/>
                </a:solidFill>
                <a:latin typeface="微软雅黑"/>
                <a:cs typeface="微软雅黑"/>
              </a:rPr>
              <a:t> </a:t>
            </a:r>
            <a:r>
              <a:rPr sz="2400" spc="-5">
                <a:solidFill>
                  <a:srgbClr val="6499AA"/>
                </a:solidFill>
                <a:latin typeface="微软雅黑"/>
                <a:cs typeface="微软雅黑"/>
              </a:rPr>
              <a:t>(DIHS)</a:t>
            </a:r>
            <a:r>
              <a:rPr sz="2400">
                <a:solidFill>
                  <a:srgbClr val="6499AA"/>
                </a:solidFill>
                <a:latin typeface="微软雅黑"/>
                <a:cs typeface="微软雅黑"/>
              </a:rPr>
              <a:t>,</a:t>
            </a:r>
            <a:r>
              <a:rPr sz="2400" spc="225">
                <a:solidFill>
                  <a:srgbClr val="6499AA"/>
                </a:solidFill>
                <a:latin typeface="微软雅黑"/>
                <a:cs typeface="微软雅黑"/>
              </a:rPr>
              <a:t> </a:t>
            </a:r>
            <a:r>
              <a:rPr sz="2400" spc="-5">
                <a:solidFill>
                  <a:srgbClr val="6499AA"/>
                </a:solidFill>
                <a:latin typeface="微软雅黑"/>
                <a:cs typeface="微软雅黑"/>
              </a:rPr>
              <a:t>was firs</a:t>
            </a:r>
            <a:r>
              <a:rPr sz="2400">
                <a:solidFill>
                  <a:srgbClr val="6499AA"/>
                </a:solidFill>
                <a:latin typeface="微软雅黑"/>
                <a:cs typeface="微软雅黑"/>
              </a:rPr>
              <a:t>t</a:t>
            </a:r>
            <a:r>
              <a:rPr sz="2400" spc="65">
                <a:solidFill>
                  <a:srgbClr val="6499AA"/>
                </a:solidFill>
                <a:latin typeface="微软雅黑"/>
                <a:cs typeface="微软雅黑"/>
              </a:rPr>
              <a:t> </a:t>
            </a:r>
            <a:r>
              <a:rPr sz="2400" spc="-5">
                <a:solidFill>
                  <a:srgbClr val="6499AA"/>
                </a:solidFill>
                <a:latin typeface="微软雅黑"/>
                <a:cs typeface="微软雅黑"/>
              </a:rPr>
              <a:t>recognize</a:t>
            </a:r>
            <a:r>
              <a:rPr sz="2400">
                <a:solidFill>
                  <a:srgbClr val="6499AA"/>
                </a:solidFill>
                <a:latin typeface="微软雅黑"/>
                <a:cs typeface="微软雅黑"/>
              </a:rPr>
              <a:t>d</a:t>
            </a:r>
            <a:r>
              <a:rPr sz="2400" spc="65">
                <a:solidFill>
                  <a:srgbClr val="6499AA"/>
                </a:solidFill>
                <a:latin typeface="微软雅黑"/>
                <a:cs typeface="微软雅黑"/>
              </a:rPr>
              <a:t> </a:t>
            </a:r>
            <a:r>
              <a:rPr sz="2400" spc="-5">
                <a:solidFill>
                  <a:srgbClr val="6499AA"/>
                </a:solidFill>
                <a:latin typeface="微软雅黑"/>
                <a:cs typeface="微软雅黑"/>
              </a:rPr>
              <a:t>i</a:t>
            </a:r>
            <a:r>
              <a:rPr sz="2400">
                <a:solidFill>
                  <a:srgbClr val="6499AA"/>
                </a:solidFill>
                <a:latin typeface="微软雅黑"/>
                <a:cs typeface="微软雅黑"/>
              </a:rPr>
              <a:t>n</a:t>
            </a:r>
            <a:r>
              <a:rPr sz="2400" spc="60">
                <a:solidFill>
                  <a:srgbClr val="6499AA"/>
                </a:solidFill>
                <a:latin typeface="微软雅黑"/>
                <a:cs typeface="微软雅黑"/>
              </a:rPr>
              <a:t> </a:t>
            </a:r>
            <a:r>
              <a:rPr sz="2400" spc="-5">
                <a:solidFill>
                  <a:srgbClr val="6499AA"/>
                </a:solidFill>
                <a:latin typeface="微软雅黑"/>
                <a:cs typeface="微软雅黑"/>
              </a:rPr>
              <a:t>195</a:t>
            </a:r>
            <a:r>
              <a:rPr sz="2400">
                <a:solidFill>
                  <a:srgbClr val="6499AA"/>
                </a:solidFill>
                <a:latin typeface="微软雅黑"/>
                <a:cs typeface="微软雅黑"/>
              </a:rPr>
              <a:t>0</a:t>
            </a:r>
            <a:r>
              <a:rPr sz="2400" spc="60">
                <a:solidFill>
                  <a:srgbClr val="6499AA"/>
                </a:solidFill>
                <a:latin typeface="微软雅黑"/>
                <a:cs typeface="微软雅黑"/>
              </a:rPr>
              <a:t> </a:t>
            </a:r>
            <a:r>
              <a:rPr sz="2400" spc="-5">
                <a:solidFill>
                  <a:srgbClr val="6499AA"/>
                </a:solidFill>
                <a:latin typeface="微软雅黑"/>
                <a:cs typeface="微软雅黑"/>
              </a:rPr>
              <a:t>b</a:t>
            </a:r>
            <a:r>
              <a:rPr sz="2400">
                <a:solidFill>
                  <a:srgbClr val="6499AA"/>
                </a:solidFill>
                <a:latin typeface="微软雅黑"/>
                <a:cs typeface="微软雅黑"/>
              </a:rPr>
              <a:t>y</a:t>
            </a:r>
            <a:r>
              <a:rPr sz="2400" spc="60">
                <a:solidFill>
                  <a:srgbClr val="6499AA"/>
                </a:solidFill>
                <a:latin typeface="微软雅黑"/>
                <a:cs typeface="微软雅黑"/>
              </a:rPr>
              <a:t> </a:t>
            </a:r>
            <a:r>
              <a:rPr sz="2400" spc="-5">
                <a:solidFill>
                  <a:srgbClr val="6499AA"/>
                </a:solidFill>
                <a:latin typeface="微软雅黑"/>
                <a:cs typeface="微软雅黑"/>
              </a:rPr>
              <a:t>Chaiken</a:t>
            </a:r>
            <a:r>
              <a:rPr sz="2400">
                <a:solidFill>
                  <a:srgbClr val="6499AA"/>
                </a:solidFill>
                <a:latin typeface="微软雅黑"/>
                <a:cs typeface="微软雅黑"/>
              </a:rPr>
              <a:t>,</a:t>
            </a:r>
            <a:r>
              <a:rPr sz="2400" spc="65">
                <a:solidFill>
                  <a:srgbClr val="6499AA"/>
                </a:solidFill>
                <a:latin typeface="微软雅黑"/>
                <a:cs typeface="微软雅黑"/>
              </a:rPr>
              <a:t> </a:t>
            </a:r>
            <a:r>
              <a:rPr sz="2400" spc="-5">
                <a:solidFill>
                  <a:srgbClr val="6499AA"/>
                </a:solidFill>
                <a:latin typeface="微软雅黑"/>
                <a:cs typeface="微软雅黑"/>
              </a:rPr>
              <a:t>i</a:t>
            </a:r>
            <a:r>
              <a:rPr sz="2400">
                <a:solidFill>
                  <a:srgbClr val="6499AA"/>
                </a:solidFill>
                <a:latin typeface="微软雅黑"/>
                <a:cs typeface="微软雅黑"/>
              </a:rPr>
              <a:t>n</a:t>
            </a:r>
            <a:r>
              <a:rPr sz="2400" spc="60">
                <a:solidFill>
                  <a:srgbClr val="6499AA"/>
                </a:solidFill>
                <a:latin typeface="微软雅黑"/>
                <a:cs typeface="微软雅黑"/>
              </a:rPr>
              <a:t> </a:t>
            </a:r>
            <a:r>
              <a:rPr sz="2400">
                <a:solidFill>
                  <a:srgbClr val="6499AA"/>
                </a:solidFill>
                <a:latin typeface="微软雅黑"/>
                <a:cs typeface="微软雅黑"/>
              </a:rPr>
              <a:t>a</a:t>
            </a:r>
            <a:r>
              <a:rPr sz="2400" spc="60">
                <a:solidFill>
                  <a:srgbClr val="6499AA"/>
                </a:solidFill>
                <a:latin typeface="微软雅黑"/>
                <a:cs typeface="微软雅黑"/>
              </a:rPr>
              <a:t> </a:t>
            </a:r>
            <a:r>
              <a:rPr sz="2400" spc="-5">
                <a:solidFill>
                  <a:srgbClr val="6499AA"/>
                </a:solidFill>
                <a:latin typeface="微软雅黑"/>
                <a:cs typeface="微软雅黑"/>
              </a:rPr>
              <a:t>patien</a:t>
            </a:r>
            <a:r>
              <a:rPr sz="2400">
                <a:solidFill>
                  <a:srgbClr val="6499AA"/>
                </a:solidFill>
                <a:latin typeface="微软雅黑"/>
                <a:cs typeface="微软雅黑"/>
              </a:rPr>
              <a:t>t</a:t>
            </a:r>
            <a:r>
              <a:rPr sz="2400" spc="65">
                <a:solidFill>
                  <a:srgbClr val="6499AA"/>
                </a:solidFill>
                <a:latin typeface="微软雅黑"/>
                <a:cs typeface="微软雅黑"/>
              </a:rPr>
              <a:t> </a:t>
            </a:r>
            <a:r>
              <a:rPr sz="2400" spc="-5">
                <a:solidFill>
                  <a:srgbClr val="6499AA"/>
                </a:solidFill>
                <a:latin typeface="微软雅黑"/>
                <a:cs typeface="微软雅黑"/>
              </a:rPr>
              <a:t>usin</a:t>
            </a:r>
            <a:r>
              <a:rPr sz="2400">
                <a:solidFill>
                  <a:srgbClr val="6499AA"/>
                </a:solidFill>
                <a:latin typeface="微软雅黑"/>
                <a:cs typeface="微软雅黑"/>
              </a:rPr>
              <a:t>g </a:t>
            </a:r>
            <a:r>
              <a:rPr sz="2400" spc="-5">
                <a:solidFill>
                  <a:srgbClr val="6499AA"/>
                </a:solidFill>
                <a:latin typeface="微软雅黑"/>
                <a:cs typeface="微软雅黑"/>
              </a:rPr>
              <a:t>anticonvulsant</a:t>
            </a:r>
            <a:r>
              <a:rPr sz="2400">
                <a:solidFill>
                  <a:srgbClr val="6499AA"/>
                </a:solidFill>
                <a:latin typeface="微软雅黑"/>
                <a:cs typeface="微软雅黑"/>
              </a:rPr>
              <a:t>.</a:t>
            </a:r>
            <a:endParaRPr sz="2400">
              <a:latin typeface="微软雅黑"/>
              <a:cs typeface="微软雅黑"/>
            </a:endParaRPr>
          </a:p>
          <a:p>
            <a:pPr marL="279400" marR="506730" indent="-266700" algn="just">
              <a:lnSpc>
                <a:spcPct val="109500"/>
              </a:lnSpc>
              <a:spcBef>
                <a:spcPts val="975"/>
              </a:spcBef>
            </a:pPr>
            <a:r>
              <a:rPr sz="2450">
                <a:solidFill>
                  <a:srgbClr val="824939"/>
                </a:solidFill>
                <a:latin typeface="Wingdings"/>
                <a:cs typeface="Wingdings"/>
              </a:rPr>
              <a:t></a:t>
            </a:r>
            <a:r>
              <a:rPr sz="2400">
                <a:solidFill>
                  <a:srgbClr val="6499AA"/>
                </a:solidFill>
                <a:latin typeface="微软雅黑"/>
                <a:cs typeface="微软雅黑"/>
              </a:rPr>
              <a:t>Later,SaItzstein</a:t>
            </a:r>
            <a:r>
              <a:rPr sz="2400" spc="45">
                <a:solidFill>
                  <a:srgbClr val="6499AA"/>
                </a:solidFill>
                <a:latin typeface="微软雅黑"/>
                <a:cs typeface="微软雅黑"/>
              </a:rPr>
              <a:t> </a:t>
            </a:r>
            <a:r>
              <a:rPr sz="2400">
                <a:solidFill>
                  <a:srgbClr val="6499AA"/>
                </a:solidFill>
                <a:latin typeface="微软雅黑"/>
                <a:cs typeface="微软雅黑"/>
              </a:rPr>
              <a:t>described</a:t>
            </a:r>
            <a:r>
              <a:rPr sz="2400" spc="35">
                <a:solidFill>
                  <a:srgbClr val="6499AA"/>
                </a:solidFill>
                <a:latin typeface="微软雅黑"/>
                <a:cs typeface="微软雅黑"/>
              </a:rPr>
              <a:t> </a:t>
            </a:r>
            <a:r>
              <a:rPr sz="2400">
                <a:solidFill>
                  <a:srgbClr val="6499AA"/>
                </a:solidFill>
                <a:latin typeface="微软雅黑"/>
                <a:cs typeface="微软雅黑"/>
              </a:rPr>
              <a:t>this</a:t>
            </a:r>
            <a:r>
              <a:rPr sz="2400" spc="25">
                <a:solidFill>
                  <a:srgbClr val="6499AA"/>
                </a:solidFill>
                <a:latin typeface="微软雅黑"/>
                <a:cs typeface="微软雅黑"/>
              </a:rPr>
              <a:t> </a:t>
            </a:r>
            <a:r>
              <a:rPr sz="2400">
                <a:solidFill>
                  <a:srgbClr val="6499AA"/>
                </a:solidFill>
                <a:latin typeface="微软雅黑"/>
                <a:cs typeface="微软雅黑"/>
              </a:rPr>
              <a:t>kind</a:t>
            </a:r>
            <a:r>
              <a:rPr sz="2400" spc="25">
                <a:solidFill>
                  <a:srgbClr val="6499AA"/>
                </a:solidFill>
                <a:latin typeface="微软雅黑"/>
                <a:cs typeface="微软雅黑"/>
              </a:rPr>
              <a:t> </a:t>
            </a:r>
            <a:r>
              <a:rPr sz="2400">
                <a:solidFill>
                  <a:srgbClr val="6499AA"/>
                </a:solidFill>
                <a:latin typeface="微软雅黑"/>
                <a:cs typeface="微软雅黑"/>
              </a:rPr>
              <a:t>of</a:t>
            </a:r>
            <a:r>
              <a:rPr sz="2400" spc="25">
                <a:solidFill>
                  <a:srgbClr val="6499AA"/>
                </a:solidFill>
                <a:latin typeface="微软雅黑"/>
                <a:cs typeface="微软雅黑"/>
              </a:rPr>
              <a:t> </a:t>
            </a:r>
            <a:r>
              <a:rPr sz="2400">
                <a:solidFill>
                  <a:srgbClr val="6499AA"/>
                </a:solidFill>
                <a:latin typeface="微软雅黑"/>
                <a:cs typeface="微软雅黑"/>
              </a:rPr>
              <a:t>drug</a:t>
            </a:r>
            <a:r>
              <a:rPr sz="2400" spc="25">
                <a:solidFill>
                  <a:srgbClr val="6499AA"/>
                </a:solidFill>
                <a:latin typeface="微软雅黑"/>
                <a:cs typeface="微软雅黑"/>
              </a:rPr>
              <a:t> </a:t>
            </a:r>
            <a:r>
              <a:rPr sz="2400">
                <a:solidFill>
                  <a:srgbClr val="6499AA"/>
                </a:solidFill>
                <a:latin typeface="微软雅黑"/>
                <a:cs typeface="微软雅黑"/>
              </a:rPr>
              <a:t>reaction</a:t>
            </a:r>
            <a:r>
              <a:rPr sz="2400" spc="30">
                <a:solidFill>
                  <a:srgbClr val="6499AA"/>
                </a:solidFill>
                <a:latin typeface="微软雅黑"/>
                <a:cs typeface="微软雅黑"/>
              </a:rPr>
              <a:t> </a:t>
            </a:r>
            <a:r>
              <a:rPr sz="2400" spc="-25">
                <a:solidFill>
                  <a:srgbClr val="6499AA"/>
                </a:solidFill>
                <a:latin typeface="微软雅黑"/>
                <a:cs typeface="微软雅黑"/>
              </a:rPr>
              <a:t>as </a:t>
            </a:r>
            <a:r>
              <a:rPr sz="2400">
                <a:solidFill>
                  <a:srgbClr val="6499AA"/>
                </a:solidFill>
                <a:latin typeface="微软雅黑"/>
                <a:cs typeface="微软雅黑"/>
              </a:rPr>
              <a:t>pseudo</a:t>
            </a:r>
            <a:r>
              <a:rPr sz="2400" spc="-40">
                <a:solidFill>
                  <a:srgbClr val="6499AA"/>
                </a:solidFill>
                <a:latin typeface="微软雅黑"/>
                <a:cs typeface="微软雅黑"/>
              </a:rPr>
              <a:t> </a:t>
            </a:r>
            <a:r>
              <a:rPr sz="2400" spc="-10">
                <a:solidFill>
                  <a:srgbClr val="6499AA"/>
                </a:solidFill>
                <a:latin typeface="微软雅黑"/>
                <a:cs typeface="微软雅黑"/>
              </a:rPr>
              <a:t>lymphoma</a:t>
            </a:r>
            <a:endParaRPr sz="2400">
              <a:latin typeface="微软雅黑"/>
              <a:cs typeface="微软雅黑"/>
            </a:endParaRPr>
          </a:p>
          <a:p>
            <a:pPr marL="279400" marR="513080" indent="-266700" algn="just">
              <a:lnSpc>
                <a:spcPct val="109500"/>
              </a:lnSpc>
              <a:spcBef>
                <a:spcPts val="969"/>
              </a:spcBef>
            </a:pPr>
            <a:r>
              <a:rPr sz="2450" spc="85">
                <a:solidFill>
                  <a:srgbClr val="824939"/>
                </a:solidFill>
                <a:latin typeface="Wingdings"/>
                <a:cs typeface="Wingdings"/>
              </a:rPr>
              <a:t></a:t>
            </a:r>
            <a:r>
              <a:rPr sz="2400" spc="85">
                <a:solidFill>
                  <a:srgbClr val="6499AA"/>
                </a:solidFill>
                <a:latin typeface="微软雅黑"/>
                <a:cs typeface="微软雅黑"/>
              </a:rPr>
              <a:t>In</a:t>
            </a:r>
            <a:r>
              <a:rPr sz="2400" spc="25">
                <a:solidFill>
                  <a:srgbClr val="6499AA"/>
                </a:solidFill>
                <a:latin typeface="微软雅黑"/>
                <a:cs typeface="微软雅黑"/>
              </a:rPr>
              <a:t> </a:t>
            </a:r>
            <a:r>
              <a:rPr sz="2400">
                <a:solidFill>
                  <a:srgbClr val="6499AA"/>
                </a:solidFill>
                <a:latin typeface="微软雅黑"/>
                <a:cs typeface="微软雅黑"/>
              </a:rPr>
              <a:t>the</a:t>
            </a:r>
            <a:r>
              <a:rPr sz="2400" spc="45">
                <a:solidFill>
                  <a:srgbClr val="6499AA"/>
                </a:solidFill>
                <a:latin typeface="微软雅黑"/>
                <a:cs typeface="微软雅黑"/>
              </a:rPr>
              <a:t> </a:t>
            </a:r>
            <a:r>
              <a:rPr sz="2400">
                <a:solidFill>
                  <a:srgbClr val="6499AA"/>
                </a:solidFill>
                <a:latin typeface="微软雅黑"/>
                <a:cs typeface="微软雅黑"/>
              </a:rPr>
              <a:t>1960s</a:t>
            </a:r>
            <a:r>
              <a:rPr sz="2400" spc="40">
                <a:solidFill>
                  <a:srgbClr val="6499AA"/>
                </a:solidFill>
                <a:latin typeface="微软雅黑"/>
                <a:cs typeface="微软雅黑"/>
              </a:rPr>
              <a:t> </a:t>
            </a:r>
            <a:r>
              <a:rPr sz="2400">
                <a:solidFill>
                  <a:srgbClr val="6499AA"/>
                </a:solidFill>
                <a:latin typeface="微软雅黑"/>
                <a:cs typeface="微软雅黑"/>
              </a:rPr>
              <a:t>with</a:t>
            </a:r>
            <a:r>
              <a:rPr sz="2400" spc="45">
                <a:solidFill>
                  <a:srgbClr val="6499AA"/>
                </a:solidFill>
                <a:latin typeface="微软雅黑"/>
                <a:cs typeface="微软雅黑"/>
              </a:rPr>
              <a:t> </a:t>
            </a:r>
            <a:r>
              <a:rPr sz="2400">
                <a:solidFill>
                  <a:srgbClr val="6499AA"/>
                </a:solidFill>
                <a:latin typeface="微软雅黑"/>
                <a:cs typeface="微软雅黑"/>
              </a:rPr>
              <a:t>the</a:t>
            </a:r>
            <a:r>
              <a:rPr sz="2400" spc="40">
                <a:solidFill>
                  <a:srgbClr val="6499AA"/>
                </a:solidFill>
                <a:latin typeface="微软雅黑"/>
                <a:cs typeface="微软雅黑"/>
              </a:rPr>
              <a:t> </a:t>
            </a:r>
            <a:r>
              <a:rPr sz="2400">
                <a:solidFill>
                  <a:srgbClr val="6499AA"/>
                </a:solidFill>
                <a:latin typeface="微软雅黑"/>
                <a:cs typeface="微软雅黑"/>
              </a:rPr>
              <a:t>development</a:t>
            </a:r>
            <a:r>
              <a:rPr sz="2400" spc="50">
                <a:solidFill>
                  <a:srgbClr val="6499AA"/>
                </a:solidFill>
                <a:latin typeface="微软雅黑"/>
                <a:cs typeface="微软雅黑"/>
              </a:rPr>
              <a:t> </a:t>
            </a:r>
            <a:r>
              <a:rPr sz="2400">
                <a:solidFill>
                  <a:srgbClr val="6499AA"/>
                </a:solidFill>
                <a:latin typeface="微软雅黑"/>
                <a:cs typeface="微软雅黑"/>
              </a:rPr>
              <a:t>of</a:t>
            </a:r>
            <a:r>
              <a:rPr sz="2400" spc="40">
                <a:solidFill>
                  <a:srgbClr val="6499AA"/>
                </a:solidFill>
                <a:latin typeface="微软雅黑"/>
                <a:cs typeface="微软雅黑"/>
              </a:rPr>
              <a:t> </a:t>
            </a:r>
            <a:r>
              <a:rPr sz="2400" spc="-10">
                <a:solidFill>
                  <a:srgbClr val="6499AA"/>
                </a:solidFill>
                <a:latin typeface="微软雅黑"/>
                <a:cs typeface="微软雅黑"/>
              </a:rPr>
              <a:t>carbamazepine, </a:t>
            </a:r>
            <a:r>
              <a:rPr sz="2400">
                <a:solidFill>
                  <a:srgbClr val="6499AA"/>
                </a:solidFill>
                <a:latin typeface="微软雅黑"/>
                <a:cs typeface="微软雅黑"/>
              </a:rPr>
              <a:t>the</a:t>
            </a:r>
            <a:r>
              <a:rPr sz="2400" spc="-35">
                <a:solidFill>
                  <a:srgbClr val="6499AA"/>
                </a:solidFill>
                <a:latin typeface="微软雅黑"/>
                <a:cs typeface="微软雅黑"/>
              </a:rPr>
              <a:t> </a:t>
            </a:r>
            <a:r>
              <a:rPr sz="2400">
                <a:solidFill>
                  <a:srgbClr val="6499AA"/>
                </a:solidFill>
                <a:latin typeface="微软雅黑"/>
                <a:cs typeface="微软雅黑"/>
              </a:rPr>
              <a:t>disease</a:t>
            </a:r>
            <a:r>
              <a:rPr sz="2400" spc="-30">
                <a:solidFill>
                  <a:srgbClr val="6499AA"/>
                </a:solidFill>
                <a:latin typeface="微软雅黑"/>
                <a:cs typeface="微软雅黑"/>
              </a:rPr>
              <a:t> </a:t>
            </a:r>
            <a:r>
              <a:rPr sz="2400">
                <a:solidFill>
                  <a:srgbClr val="6499AA"/>
                </a:solidFill>
                <a:latin typeface="微软雅黑"/>
                <a:cs typeface="微软雅黑"/>
              </a:rPr>
              <a:t>named</a:t>
            </a:r>
            <a:r>
              <a:rPr sz="2400" spc="-30">
                <a:solidFill>
                  <a:srgbClr val="6499AA"/>
                </a:solidFill>
                <a:latin typeface="微软雅黑"/>
                <a:cs typeface="微软雅黑"/>
              </a:rPr>
              <a:t> </a:t>
            </a:r>
            <a:r>
              <a:rPr sz="2400">
                <a:solidFill>
                  <a:srgbClr val="6499AA"/>
                </a:solidFill>
                <a:latin typeface="微软雅黑"/>
                <a:cs typeface="微软雅黑"/>
              </a:rPr>
              <a:t>antispasmodic</a:t>
            </a:r>
            <a:r>
              <a:rPr sz="2400" spc="-30">
                <a:solidFill>
                  <a:srgbClr val="6499AA"/>
                </a:solidFill>
                <a:latin typeface="微软雅黑"/>
                <a:cs typeface="微软雅黑"/>
              </a:rPr>
              <a:t> </a:t>
            </a:r>
            <a:r>
              <a:rPr sz="2400" spc="-10">
                <a:solidFill>
                  <a:srgbClr val="6499AA"/>
                </a:solidFill>
                <a:latin typeface="微软雅黑"/>
                <a:cs typeface="微软雅黑"/>
              </a:rPr>
              <a:t>syndrome</a:t>
            </a:r>
            <a:endParaRPr sz="2400">
              <a:latin typeface="微软雅黑"/>
              <a:cs typeface="微软雅黑"/>
            </a:endParaRPr>
          </a:p>
          <a:p>
            <a:pPr marL="12700" algn="just">
              <a:lnSpc>
                <a:spcPct val="100000"/>
              </a:lnSpc>
              <a:spcBef>
                <a:spcPts val="1250"/>
              </a:spcBef>
            </a:pPr>
            <a:r>
              <a:rPr sz="2450">
                <a:solidFill>
                  <a:srgbClr val="824939"/>
                </a:solidFill>
                <a:latin typeface="Wingdings"/>
                <a:cs typeface="Wingdings"/>
              </a:rPr>
              <a:t></a:t>
            </a:r>
            <a:r>
              <a:rPr sz="2450" spc="-345">
                <a:solidFill>
                  <a:srgbClr val="824939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6499AA"/>
                </a:solidFill>
                <a:latin typeface="微软雅黑"/>
                <a:cs typeface="微软雅黑"/>
              </a:rPr>
              <a:t>in</a:t>
            </a:r>
            <a:r>
              <a:rPr sz="2400" spc="-25">
                <a:solidFill>
                  <a:srgbClr val="6499AA"/>
                </a:solidFill>
                <a:latin typeface="微软雅黑"/>
                <a:cs typeface="微软雅黑"/>
              </a:rPr>
              <a:t> </a:t>
            </a:r>
            <a:r>
              <a:rPr sz="2400">
                <a:solidFill>
                  <a:srgbClr val="6499AA"/>
                </a:solidFill>
                <a:latin typeface="微软雅黑"/>
                <a:cs typeface="微软雅黑"/>
              </a:rPr>
              <a:t>addition</a:t>
            </a:r>
            <a:r>
              <a:rPr sz="2400" spc="-20">
                <a:solidFill>
                  <a:srgbClr val="6499AA"/>
                </a:solidFill>
                <a:latin typeface="微软雅黑"/>
                <a:cs typeface="微软雅黑"/>
              </a:rPr>
              <a:t> </a:t>
            </a:r>
            <a:r>
              <a:rPr sz="2400">
                <a:solidFill>
                  <a:srgbClr val="6499AA"/>
                </a:solidFill>
                <a:latin typeface="微软雅黑"/>
                <a:cs typeface="微软雅黑"/>
              </a:rPr>
              <a:t>to</a:t>
            </a:r>
            <a:r>
              <a:rPr sz="2400" spc="-15">
                <a:solidFill>
                  <a:srgbClr val="6499AA"/>
                </a:solidFill>
                <a:latin typeface="微软雅黑"/>
                <a:cs typeface="微软雅黑"/>
              </a:rPr>
              <a:t> </a:t>
            </a:r>
            <a:r>
              <a:rPr sz="2400" spc="-10">
                <a:solidFill>
                  <a:srgbClr val="6499AA"/>
                </a:solidFill>
                <a:latin typeface="微软雅黑"/>
                <a:cs typeface="微软雅黑"/>
              </a:rPr>
              <a:t>anticonvulsants,diaphenylsulfone(DDS).</a:t>
            </a:r>
            <a:endParaRPr sz="2400">
              <a:latin typeface="微软雅黑"/>
              <a:cs typeface="微软雅黑"/>
            </a:endParaRPr>
          </a:p>
          <a:p>
            <a:pPr marL="12700" marR="5080" algn="just">
              <a:lnSpc>
                <a:spcPct val="110000"/>
              </a:lnSpc>
              <a:spcBef>
                <a:spcPts val="1005"/>
              </a:spcBef>
            </a:pPr>
            <a:r>
              <a:rPr sz="2400">
                <a:solidFill>
                  <a:srgbClr val="6499AA"/>
                </a:solidFill>
                <a:latin typeface="微软雅黑"/>
                <a:cs typeface="微软雅黑"/>
              </a:rPr>
              <a:t>allopurinol</a:t>
            </a:r>
            <a:r>
              <a:rPr sz="2400" spc="2005">
                <a:solidFill>
                  <a:srgbClr val="6499AA"/>
                </a:solidFill>
                <a:latin typeface="微软雅黑"/>
                <a:cs typeface="微软雅黑"/>
              </a:rPr>
              <a:t>( </a:t>
            </a:r>
            <a:r>
              <a:rPr sz="2400" spc="265">
                <a:solidFill>
                  <a:srgbClr val="6499AA"/>
                </a:solidFill>
                <a:latin typeface="微软雅黑"/>
                <a:cs typeface="微软雅黑"/>
              </a:rPr>
              <a:t>别嘌醇    </a:t>
            </a:r>
            <a:r>
              <a:rPr sz="2400">
                <a:solidFill>
                  <a:srgbClr val="6499AA"/>
                </a:solidFill>
                <a:latin typeface="微软雅黑"/>
                <a:cs typeface="微软雅黑"/>
              </a:rPr>
              <a:t>),salazosulfapyridine</a:t>
            </a:r>
            <a:r>
              <a:rPr sz="2400" spc="2020">
                <a:solidFill>
                  <a:srgbClr val="6499AA"/>
                </a:solidFill>
                <a:latin typeface="微软雅黑"/>
                <a:cs typeface="微软雅黑"/>
              </a:rPr>
              <a:t>( </a:t>
            </a:r>
            <a:r>
              <a:rPr sz="2400" spc="-15">
                <a:solidFill>
                  <a:srgbClr val="6499AA"/>
                </a:solidFill>
                <a:latin typeface="微软雅黑"/>
                <a:cs typeface="微软雅黑"/>
              </a:rPr>
              <a:t>柳氮磺胺</a:t>
            </a:r>
            <a:r>
              <a:rPr sz="2400" spc="-50">
                <a:solidFill>
                  <a:srgbClr val="6499AA"/>
                </a:solidFill>
                <a:latin typeface="微软雅黑"/>
                <a:cs typeface="微软雅黑"/>
              </a:rPr>
              <a:t> </a:t>
            </a:r>
            <a:r>
              <a:rPr sz="2400">
                <a:solidFill>
                  <a:srgbClr val="6499AA"/>
                </a:solidFill>
                <a:latin typeface="微软雅黑"/>
                <a:cs typeface="微软雅黑"/>
              </a:rPr>
              <a:t>and</a:t>
            </a:r>
            <a:r>
              <a:rPr sz="2400" spc="-5">
                <a:solidFill>
                  <a:srgbClr val="6499AA"/>
                </a:solidFill>
                <a:latin typeface="微软雅黑"/>
                <a:cs typeface="微软雅黑"/>
              </a:rPr>
              <a:t> </a:t>
            </a:r>
            <a:r>
              <a:rPr sz="2400" spc="-10">
                <a:solidFill>
                  <a:srgbClr val="6499AA"/>
                </a:solidFill>
                <a:latin typeface="微软雅黑"/>
                <a:cs typeface="微软雅黑"/>
              </a:rPr>
              <a:t>dapsone</a:t>
            </a:r>
            <a:r>
              <a:rPr sz="2400" spc="-5">
                <a:solidFill>
                  <a:srgbClr val="6499AA"/>
                </a:solidFill>
                <a:latin typeface="微软雅黑"/>
                <a:cs typeface="微软雅黑"/>
              </a:rPr>
              <a:t>(氨苯砜) </a:t>
            </a:r>
            <a:r>
              <a:rPr sz="2400">
                <a:solidFill>
                  <a:srgbClr val="6499AA"/>
                </a:solidFill>
                <a:latin typeface="微软雅黑"/>
                <a:cs typeface="微软雅黑"/>
              </a:rPr>
              <a:t>can</a:t>
            </a:r>
            <a:r>
              <a:rPr sz="2400" spc="-5">
                <a:solidFill>
                  <a:srgbClr val="6499AA"/>
                </a:solidFill>
                <a:latin typeface="微软雅黑"/>
                <a:cs typeface="微软雅黑"/>
              </a:rPr>
              <a:t> </a:t>
            </a:r>
            <a:r>
              <a:rPr sz="2400">
                <a:solidFill>
                  <a:srgbClr val="6499AA"/>
                </a:solidFill>
                <a:latin typeface="微软雅黑"/>
                <a:cs typeface="微软雅黑"/>
              </a:rPr>
              <a:t>also</a:t>
            </a:r>
            <a:r>
              <a:rPr sz="2400" spc="-5">
                <a:solidFill>
                  <a:srgbClr val="6499AA"/>
                </a:solidFill>
                <a:latin typeface="微软雅黑"/>
                <a:cs typeface="微软雅黑"/>
              </a:rPr>
              <a:t> </a:t>
            </a:r>
            <a:r>
              <a:rPr sz="2400">
                <a:solidFill>
                  <a:srgbClr val="6499AA"/>
                </a:solidFill>
                <a:latin typeface="微软雅黑"/>
                <a:cs typeface="微软雅黑"/>
              </a:rPr>
              <a:t>cause</a:t>
            </a:r>
            <a:r>
              <a:rPr sz="2400" spc="-5">
                <a:solidFill>
                  <a:srgbClr val="6499AA"/>
                </a:solidFill>
                <a:latin typeface="微软雅黑"/>
                <a:cs typeface="微软雅黑"/>
              </a:rPr>
              <a:t> </a:t>
            </a:r>
            <a:r>
              <a:rPr sz="2400" spc="-20">
                <a:solidFill>
                  <a:srgbClr val="6499AA"/>
                </a:solidFill>
                <a:latin typeface="微软雅黑"/>
                <a:cs typeface="微软雅黑"/>
              </a:rPr>
              <a:t>DIHS</a:t>
            </a:r>
            <a:endParaRPr sz="2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1117600" y="114300"/>
            <a:ext cx="7129460" cy="648017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3635375" y="2492375"/>
            <a:ext cx="1800225" cy="1800225"/>
            <a:chOff x="3635375" y="2492375"/>
            <a:chExt cx="1800225" cy="1800225"/>
          </a:xfrm>
        </p:grpSpPr>
        <p:sp>
          <p:nvSpPr>
            <p:cNvPr id="4" name="object 4"/>
            <p:cNvSpPr/>
            <p:nvPr/>
          </p:nvSpPr>
          <p:spPr>
            <a:xfrm>
              <a:off x="3635375" y="2492375"/>
              <a:ext cx="1800225" cy="1800225"/>
            </a:xfrm>
            <a:custGeom>
              <a:rect l="l" t="t" r="r" b="b"/>
              <a:pathLst>
                <a:path w="1800225" h="1800225">
                  <a:moveTo>
                    <a:pt x="1800225" y="1800225"/>
                  </a:moveTo>
                  <a:lnTo>
                    <a:pt x="0" y="1800225"/>
                  </a:lnTo>
                  <a:lnTo>
                    <a:pt x="0" y="0"/>
                  </a:lnTo>
                  <a:lnTo>
                    <a:pt x="1800225" y="0"/>
                  </a:lnTo>
                  <a:lnTo>
                    <a:pt x="1800225" y="225028"/>
                  </a:lnTo>
                  <a:lnTo>
                    <a:pt x="900111" y="225028"/>
                  </a:lnTo>
                  <a:lnTo>
                    <a:pt x="851722" y="228033"/>
                  </a:lnTo>
                  <a:lnTo>
                    <a:pt x="805127" y="236809"/>
                  </a:lnTo>
                  <a:lnTo>
                    <a:pt x="760686" y="250994"/>
                  </a:lnTo>
                  <a:lnTo>
                    <a:pt x="718762" y="270226"/>
                  </a:lnTo>
                  <a:lnTo>
                    <a:pt x="679717" y="294143"/>
                  </a:lnTo>
                  <a:lnTo>
                    <a:pt x="643911" y="322385"/>
                  </a:lnTo>
                  <a:lnTo>
                    <a:pt x="611707" y="354590"/>
                  </a:lnTo>
                  <a:lnTo>
                    <a:pt x="583465" y="390396"/>
                  </a:lnTo>
                  <a:lnTo>
                    <a:pt x="559547" y="429441"/>
                  </a:lnTo>
                  <a:lnTo>
                    <a:pt x="540315" y="471365"/>
                  </a:lnTo>
                  <a:lnTo>
                    <a:pt x="526131" y="515806"/>
                  </a:lnTo>
                  <a:lnTo>
                    <a:pt x="517355" y="562401"/>
                  </a:lnTo>
                  <a:lnTo>
                    <a:pt x="514349" y="610790"/>
                  </a:lnTo>
                  <a:lnTo>
                    <a:pt x="1092992" y="610790"/>
                  </a:lnTo>
                  <a:lnTo>
                    <a:pt x="1085414" y="667098"/>
                  </a:lnTo>
                  <a:lnTo>
                    <a:pt x="1064746" y="713081"/>
                  </a:lnTo>
                  <a:lnTo>
                    <a:pt x="1034091" y="744083"/>
                  </a:lnTo>
                  <a:lnTo>
                    <a:pt x="996552" y="755451"/>
                  </a:lnTo>
                  <a:lnTo>
                    <a:pt x="957680" y="761329"/>
                  </a:lnTo>
                  <a:lnTo>
                    <a:pt x="921474" y="778187"/>
                  </a:lnTo>
                  <a:lnTo>
                    <a:pt x="888711" y="804863"/>
                  </a:lnTo>
                  <a:lnTo>
                    <a:pt x="860165" y="840192"/>
                  </a:lnTo>
                  <a:lnTo>
                    <a:pt x="836612" y="883010"/>
                  </a:lnTo>
                  <a:lnTo>
                    <a:pt x="818829" y="932156"/>
                  </a:lnTo>
                  <a:lnTo>
                    <a:pt x="807590" y="986465"/>
                  </a:lnTo>
                  <a:lnTo>
                    <a:pt x="803671" y="1044773"/>
                  </a:lnTo>
                  <a:lnTo>
                    <a:pt x="803671" y="1237654"/>
                  </a:lnTo>
                  <a:lnTo>
                    <a:pt x="1800225" y="1237654"/>
                  </a:lnTo>
                  <a:lnTo>
                    <a:pt x="1800225" y="1285875"/>
                  </a:lnTo>
                  <a:lnTo>
                    <a:pt x="900112" y="1285875"/>
                  </a:lnTo>
                  <a:lnTo>
                    <a:pt x="854387" y="1293249"/>
                  </a:lnTo>
                  <a:lnTo>
                    <a:pt x="814677" y="1313786"/>
                  </a:lnTo>
                  <a:lnTo>
                    <a:pt x="783362" y="1345101"/>
                  </a:lnTo>
                  <a:lnTo>
                    <a:pt x="762826" y="1384812"/>
                  </a:lnTo>
                  <a:lnTo>
                    <a:pt x="755451" y="1430536"/>
                  </a:lnTo>
                  <a:lnTo>
                    <a:pt x="762826" y="1476260"/>
                  </a:lnTo>
                  <a:lnTo>
                    <a:pt x="783362" y="1515970"/>
                  </a:lnTo>
                  <a:lnTo>
                    <a:pt x="814677" y="1547285"/>
                  </a:lnTo>
                  <a:lnTo>
                    <a:pt x="854388" y="1567821"/>
                  </a:lnTo>
                  <a:lnTo>
                    <a:pt x="900112" y="1575196"/>
                  </a:lnTo>
                  <a:lnTo>
                    <a:pt x="1800225" y="1575196"/>
                  </a:lnTo>
                  <a:lnTo>
                    <a:pt x="1800225" y="1800225"/>
                  </a:lnTo>
                  <a:close/>
                </a:path>
                <a:path w="1800225" h="1800225">
                  <a:moveTo>
                    <a:pt x="1800225" y="1237654"/>
                  </a:moveTo>
                  <a:lnTo>
                    <a:pt x="996553" y="1237654"/>
                  </a:lnTo>
                  <a:lnTo>
                    <a:pt x="996552" y="1044773"/>
                  </a:lnTo>
                  <a:lnTo>
                    <a:pt x="1004131" y="988464"/>
                  </a:lnTo>
                  <a:lnTo>
                    <a:pt x="1024799" y="942482"/>
                  </a:lnTo>
                  <a:lnTo>
                    <a:pt x="1055453" y="911480"/>
                  </a:lnTo>
                  <a:lnTo>
                    <a:pt x="1092992" y="900111"/>
                  </a:lnTo>
                  <a:lnTo>
                    <a:pt x="1131865" y="894234"/>
                  </a:lnTo>
                  <a:lnTo>
                    <a:pt x="1168071" y="877375"/>
                  </a:lnTo>
                  <a:lnTo>
                    <a:pt x="1200834" y="850700"/>
                  </a:lnTo>
                  <a:lnTo>
                    <a:pt x="1229380" y="815371"/>
                  </a:lnTo>
                  <a:lnTo>
                    <a:pt x="1252933" y="772553"/>
                  </a:lnTo>
                  <a:lnTo>
                    <a:pt x="1270716" y="723407"/>
                  </a:lnTo>
                  <a:lnTo>
                    <a:pt x="1281955" y="669098"/>
                  </a:lnTo>
                  <a:lnTo>
                    <a:pt x="1285874" y="610790"/>
                  </a:lnTo>
                  <a:lnTo>
                    <a:pt x="1282868" y="562401"/>
                  </a:lnTo>
                  <a:lnTo>
                    <a:pt x="1274093" y="515805"/>
                  </a:lnTo>
                  <a:lnTo>
                    <a:pt x="1259908" y="471364"/>
                  </a:lnTo>
                  <a:lnTo>
                    <a:pt x="1240676" y="429441"/>
                  </a:lnTo>
                  <a:lnTo>
                    <a:pt x="1216758" y="390395"/>
                  </a:lnTo>
                  <a:lnTo>
                    <a:pt x="1188516" y="354589"/>
                  </a:lnTo>
                  <a:lnTo>
                    <a:pt x="1156312" y="322385"/>
                  </a:lnTo>
                  <a:lnTo>
                    <a:pt x="1120506" y="294143"/>
                  </a:lnTo>
                  <a:lnTo>
                    <a:pt x="1081460" y="270225"/>
                  </a:lnTo>
                  <a:lnTo>
                    <a:pt x="1039536" y="250994"/>
                  </a:lnTo>
                  <a:lnTo>
                    <a:pt x="995096" y="236809"/>
                  </a:lnTo>
                  <a:lnTo>
                    <a:pt x="948500" y="228033"/>
                  </a:lnTo>
                  <a:lnTo>
                    <a:pt x="900111" y="225028"/>
                  </a:lnTo>
                  <a:lnTo>
                    <a:pt x="1800225" y="225028"/>
                  </a:lnTo>
                  <a:lnTo>
                    <a:pt x="1800225" y="1237654"/>
                  </a:lnTo>
                  <a:close/>
                </a:path>
                <a:path w="1800225" h="1800225">
                  <a:moveTo>
                    <a:pt x="1092992" y="610790"/>
                  </a:moveTo>
                  <a:lnTo>
                    <a:pt x="514349" y="610790"/>
                  </a:lnTo>
                  <a:lnTo>
                    <a:pt x="707230" y="610790"/>
                  </a:lnTo>
                  <a:lnTo>
                    <a:pt x="712324" y="566564"/>
                  </a:lnTo>
                  <a:lnTo>
                    <a:pt x="726834" y="525965"/>
                  </a:lnTo>
                  <a:lnTo>
                    <a:pt x="749604" y="490152"/>
                  </a:lnTo>
                  <a:lnTo>
                    <a:pt x="779474" y="460282"/>
                  </a:lnTo>
                  <a:lnTo>
                    <a:pt x="815287" y="437513"/>
                  </a:lnTo>
                  <a:lnTo>
                    <a:pt x="855886" y="423002"/>
                  </a:lnTo>
                  <a:lnTo>
                    <a:pt x="900111" y="417908"/>
                  </a:lnTo>
                  <a:lnTo>
                    <a:pt x="944337" y="423003"/>
                  </a:lnTo>
                  <a:lnTo>
                    <a:pt x="984935" y="437513"/>
                  </a:lnTo>
                  <a:lnTo>
                    <a:pt x="1020748" y="460282"/>
                  </a:lnTo>
                  <a:lnTo>
                    <a:pt x="1050618" y="490152"/>
                  </a:lnTo>
                  <a:lnTo>
                    <a:pt x="1073388" y="525965"/>
                  </a:lnTo>
                  <a:lnTo>
                    <a:pt x="1087898" y="566564"/>
                  </a:lnTo>
                  <a:lnTo>
                    <a:pt x="1092992" y="610790"/>
                  </a:lnTo>
                  <a:close/>
                </a:path>
                <a:path w="1800225" h="1800225">
                  <a:moveTo>
                    <a:pt x="1800225" y="1575196"/>
                  </a:moveTo>
                  <a:lnTo>
                    <a:pt x="900112" y="1575196"/>
                  </a:lnTo>
                  <a:lnTo>
                    <a:pt x="945836" y="1567821"/>
                  </a:lnTo>
                  <a:lnTo>
                    <a:pt x="985547" y="1547285"/>
                  </a:lnTo>
                  <a:lnTo>
                    <a:pt x="1016862" y="1515970"/>
                  </a:lnTo>
                  <a:lnTo>
                    <a:pt x="1037398" y="1476259"/>
                  </a:lnTo>
                  <a:lnTo>
                    <a:pt x="1044773" y="1430535"/>
                  </a:lnTo>
                  <a:lnTo>
                    <a:pt x="1037398" y="1384811"/>
                  </a:lnTo>
                  <a:lnTo>
                    <a:pt x="1016861" y="1345100"/>
                  </a:lnTo>
                  <a:lnTo>
                    <a:pt x="985546" y="1313785"/>
                  </a:lnTo>
                  <a:lnTo>
                    <a:pt x="945836" y="1293249"/>
                  </a:lnTo>
                  <a:lnTo>
                    <a:pt x="900112" y="1285875"/>
                  </a:lnTo>
                  <a:lnTo>
                    <a:pt x="1800225" y="1285875"/>
                  </a:lnTo>
                  <a:lnTo>
                    <a:pt x="1800225" y="1575196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4149724" y="2717403"/>
              <a:ext cx="771525" cy="1350645"/>
            </a:xfrm>
            <a:custGeom>
              <a:rect l="l" t="t" r="r" b="b"/>
              <a:pathLst>
                <a:path w="771525" h="1350645">
                  <a:moveTo>
                    <a:pt x="0" y="385762"/>
                  </a:moveTo>
                  <a:lnTo>
                    <a:pt x="3005" y="337372"/>
                  </a:lnTo>
                  <a:lnTo>
                    <a:pt x="11781" y="290777"/>
                  </a:lnTo>
                  <a:lnTo>
                    <a:pt x="25966" y="246336"/>
                  </a:lnTo>
                  <a:lnTo>
                    <a:pt x="45198" y="204413"/>
                  </a:lnTo>
                  <a:lnTo>
                    <a:pt x="69116" y="165367"/>
                  </a:lnTo>
                  <a:lnTo>
                    <a:pt x="97358" y="129561"/>
                  </a:lnTo>
                  <a:lnTo>
                    <a:pt x="129562" y="97357"/>
                  </a:lnTo>
                  <a:lnTo>
                    <a:pt x="165368" y="69115"/>
                  </a:lnTo>
                  <a:lnTo>
                    <a:pt x="204414" y="45197"/>
                  </a:lnTo>
                  <a:lnTo>
                    <a:pt x="246337" y="25965"/>
                  </a:lnTo>
                  <a:lnTo>
                    <a:pt x="290778" y="11781"/>
                  </a:lnTo>
                  <a:lnTo>
                    <a:pt x="337374" y="3005"/>
                  </a:lnTo>
                  <a:lnTo>
                    <a:pt x="385762" y="0"/>
                  </a:lnTo>
                  <a:lnTo>
                    <a:pt x="434151" y="3005"/>
                  </a:lnTo>
                  <a:lnTo>
                    <a:pt x="480747" y="11781"/>
                  </a:lnTo>
                  <a:lnTo>
                    <a:pt x="525187" y="25966"/>
                  </a:lnTo>
                  <a:lnTo>
                    <a:pt x="567111" y="45198"/>
                  </a:lnTo>
                  <a:lnTo>
                    <a:pt x="606157" y="69115"/>
                  </a:lnTo>
                  <a:lnTo>
                    <a:pt x="641962" y="97357"/>
                  </a:lnTo>
                  <a:lnTo>
                    <a:pt x="674167" y="129562"/>
                  </a:lnTo>
                  <a:lnTo>
                    <a:pt x="702409" y="165368"/>
                  </a:lnTo>
                  <a:lnTo>
                    <a:pt x="719262" y="192880"/>
                  </a:lnTo>
                  <a:lnTo>
                    <a:pt x="385761" y="192880"/>
                  </a:lnTo>
                  <a:lnTo>
                    <a:pt x="341535" y="197974"/>
                  </a:lnTo>
                  <a:lnTo>
                    <a:pt x="300937" y="212485"/>
                  </a:lnTo>
                  <a:lnTo>
                    <a:pt x="265124" y="235254"/>
                  </a:lnTo>
                  <a:lnTo>
                    <a:pt x="235254" y="265124"/>
                  </a:lnTo>
                  <a:lnTo>
                    <a:pt x="212485" y="300937"/>
                  </a:lnTo>
                  <a:lnTo>
                    <a:pt x="197974" y="341536"/>
                  </a:lnTo>
                  <a:lnTo>
                    <a:pt x="192880" y="385761"/>
                  </a:lnTo>
                  <a:lnTo>
                    <a:pt x="0" y="385762"/>
                  </a:lnTo>
                  <a:close/>
                </a:path>
                <a:path w="771525" h="1350645">
                  <a:moveTo>
                    <a:pt x="482203" y="1012626"/>
                  </a:moveTo>
                  <a:lnTo>
                    <a:pt x="289322" y="1012626"/>
                  </a:lnTo>
                  <a:lnTo>
                    <a:pt x="289321" y="819744"/>
                  </a:lnTo>
                  <a:lnTo>
                    <a:pt x="293240" y="761436"/>
                  </a:lnTo>
                  <a:lnTo>
                    <a:pt x="304479" y="707128"/>
                  </a:lnTo>
                  <a:lnTo>
                    <a:pt x="322262" y="657982"/>
                  </a:lnTo>
                  <a:lnTo>
                    <a:pt x="345815" y="615163"/>
                  </a:lnTo>
                  <a:lnTo>
                    <a:pt x="374361" y="579835"/>
                  </a:lnTo>
                  <a:lnTo>
                    <a:pt x="407125" y="553159"/>
                  </a:lnTo>
                  <a:lnTo>
                    <a:pt x="443330" y="536301"/>
                  </a:lnTo>
                  <a:lnTo>
                    <a:pt x="482203" y="530423"/>
                  </a:lnTo>
                  <a:lnTo>
                    <a:pt x="519742" y="519054"/>
                  </a:lnTo>
                  <a:lnTo>
                    <a:pt x="550396" y="488052"/>
                  </a:lnTo>
                  <a:lnTo>
                    <a:pt x="571064" y="442070"/>
                  </a:lnTo>
                  <a:lnTo>
                    <a:pt x="578642" y="385761"/>
                  </a:lnTo>
                  <a:lnTo>
                    <a:pt x="573548" y="341536"/>
                  </a:lnTo>
                  <a:lnTo>
                    <a:pt x="559038" y="300937"/>
                  </a:lnTo>
                  <a:lnTo>
                    <a:pt x="536269" y="265124"/>
                  </a:lnTo>
                  <a:lnTo>
                    <a:pt x="506399" y="235254"/>
                  </a:lnTo>
                  <a:lnTo>
                    <a:pt x="470586" y="212485"/>
                  </a:lnTo>
                  <a:lnTo>
                    <a:pt x="429987" y="197974"/>
                  </a:lnTo>
                  <a:lnTo>
                    <a:pt x="385761" y="192880"/>
                  </a:lnTo>
                  <a:lnTo>
                    <a:pt x="719262" y="192880"/>
                  </a:lnTo>
                  <a:lnTo>
                    <a:pt x="745558" y="246337"/>
                  </a:lnTo>
                  <a:lnTo>
                    <a:pt x="759743" y="290777"/>
                  </a:lnTo>
                  <a:lnTo>
                    <a:pt x="768519" y="337373"/>
                  </a:lnTo>
                  <a:lnTo>
                    <a:pt x="771524" y="385762"/>
                  </a:lnTo>
                  <a:lnTo>
                    <a:pt x="767605" y="444070"/>
                  </a:lnTo>
                  <a:lnTo>
                    <a:pt x="756367" y="498379"/>
                  </a:lnTo>
                  <a:lnTo>
                    <a:pt x="738583" y="547524"/>
                  </a:lnTo>
                  <a:lnTo>
                    <a:pt x="715031" y="590343"/>
                  </a:lnTo>
                  <a:lnTo>
                    <a:pt x="686485" y="625672"/>
                  </a:lnTo>
                  <a:lnTo>
                    <a:pt x="653721" y="652347"/>
                  </a:lnTo>
                  <a:lnTo>
                    <a:pt x="617516" y="669206"/>
                  </a:lnTo>
                  <a:lnTo>
                    <a:pt x="578643" y="675083"/>
                  </a:lnTo>
                  <a:lnTo>
                    <a:pt x="541104" y="686452"/>
                  </a:lnTo>
                  <a:lnTo>
                    <a:pt x="510449" y="717454"/>
                  </a:lnTo>
                  <a:lnTo>
                    <a:pt x="489781" y="763436"/>
                  </a:lnTo>
                  <a:lnTo>
                    <a:pt x="482202" y="819744"/>
                  </a:lnTo>
                  <a:lnTo>
                    <a:pt x="482203" y="1012626"/>
                  </a:lnTo>
                  <a:close/>
                </a:path>
                <a:path w="771525" h="1350645">
                  <a:moveTo>
                    <a:pt x="385762" y="1350168"/>
                  </a:moveTo>
                  <a:lnTo>
                    <a:pt x="340038" y="1342793"/>
                  </a:lnTo>
                  <a:lnTo>
                    <a:pt x="300327" y="1322257"/>
                  </a:lnTo>
                  <a:lnTo>
                    <a:pt x="269012" y="1290942"/>
                  </a:lnTo>
                  <a:lnTo>
                    <a:pt x="248476" y="1251231"/>
                  </a:lnTo>
                  <a:lnTo>
                    <a:pt x="241101" y="1205507"/>
                  </a:lnTo>
                  <a:lnTo>
                    <a:pt x="248476" y="1159783"/>
                  </a:lnTo>
                  <a:lnTo>
                    <a:pt x="269013" y="1120072"/>
                  </a:lnTo>
                  <a:lnTo>
                    <a:pt x="300328" y="1088757"/>
                  </a:lnTo>
                  <a:lnTo>
                    <a:pt x="340038" y="1068221"/>
                  </a:lnTo>
                  <a:lnTo>
                    <a:pt x="385762" y="1060846"/>
                  </a:lnTo>
                  <a:lnTo>
                    <a:pt x="431486" y="1068221"/>
                  </a:lnTo>
                  <a:lnTo>
                    <a:pt x="471197" y="1088758"/>
                  </a:lnTo>
                  <a:lnTo>
                    <a:pt x="502512" y="1120073"/>
                  </a:lnTo>
                  <a:lnTo>
                    <a:pt x="523048" y="1159784"/>
                  </a:lnTo>
                  <a:lnTo>
                    <a:pt x="530423" y="1205508"/>
                  </a:lnTo>
                  <a:lnTo>
                    <a:pt x="523048" y="1251232"/>
                  </a:lnTo>
                  <a:lnTo>
                    <a:pt x="502512" y="1290942"/>
                  </a:lnTo>
                  <a:lnTo>
                    <a:pt x="471197" y="1322257"/>
                  </a:lnTo>
                  <a:lnTo>
                    <a:pt x="431485" y="1342793"/>
                  </a:lnTo>
                  <a:lnTo>
                    <a:pt x="385762" y="1350168"/>
                  </a:lnTo>
                  <a:close/>
                </a:path>
              </a:pathLst>
            </a:custGeom>
            <a:solidFill>
              <a:srgbClr val="990000"/>
            </a:solidFill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31190" y="355308"/>
            <a:ext cx="16510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Defition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31190" y="1186405"/>
            <a:ext cx="8051165" cy="51587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74650" marR="5715" indent="-361950" algn="just">
              <a:lnSpc>
                <a:spcPct val="110000"/>
              </a:lnSpc>
              <a:spcBef>
                <a:spcPts val="100"/>
              </a:spcBef>
              <a:buClr>
                <a:srgbClr val="869D59"/>
              </a:buClr>
              <a:buSzPct val="52083"/>
              <a:buFont typeface="Wingdings"/>
              <a:buChar char=""/>
              <a:tabLst>
                <a:tab pos="374650"/>
              </a:tabLst>
            </a:pP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Drug-Induced</a:t>
            </a:r>
            <a:r>
              <a:rPr sz="2400" spc="6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Hypersensitivity</a:t>
            </a:r>
            <a:r>
              <a:rPr sz="2400" spc="6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Syndrome</a:t>
            </a:r>
            <a:r>
              <a:rPr sz="2400" spc="6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(DIHS)</a:t>
            </a:r>
            <a:r>
              <a:rPr sz="2400" spc="6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is</a:t>
            </a:r>
            <a:r>
              <a:rPr sz="2400" spc="6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400" spc="-50">
                <a:solidFill>
                  <a:srgbClr val="8C8F3E"/>
                </a:solidFill>
                <a:latin typeface="MS Gothic"/>
                <a:cs typeface="MS Gothic"/>
              </a:rPr>
              <a:t>a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severe</a:t>
            </a:r>
            <a:r>
              <a:rPr sz="2400" spc="34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and</a:t>
            </a:r>
            <a:r>
              <a:rPr sz="2400" spc="34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rare</a:t>
            </a:r>
            <a:r>
              <a:rPr sz="2400" spc="34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systemic</a:t>
            </a:r>
            <a:r>
              <a:rPr sz="2400" spc="34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reaction</a:t>
            </a:r>
            <a:r>
              <a:rPr sz="2400" spc="34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triggered</a:t>
            </a:r>
            <a:r>
              <a:rPr sz="2400" spc="34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by</a:t>
            </a:r>
            <a:r>
              <a:rPr sz="2400" spc="34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400" spc="-50">
                <a:solidFill>
                  <a:srgbClr val="8C8F3E"/>
                </a:solidFill>
                <a:latin typeface="MS Gothic"/>
                <a:cs typeface="MS Gothic"/>
              </a:rPr>
              <a:t>a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drug (usually an antiepileptic </a:t>
            </a:r>
            <a:r>
              <a:rPr sz="2400" spc="-10">
                <a:solidFill>
                  <a:srgbClr val="8C8F3E"/>
                </a:solidFill>
                <a:latin typeface="MS Gothic"/>
                <a:cs typeface="MS Gothic"/>
              </a:rPr>
              <a:t>drug).</a:t>
            </a:r>
            <a:endParaRPr sz="2400">
              <a:latin typeface="MS Gothic"/>
              <a:cs typeface="MS Gothic"/>
            </a:endParaRPr>
          </a:p>
          <a:p>
            <a:pPr marL="374650" marR="5080" indent="-361950" algn="just">
              <a:lnSpc>
                <a:spcPct val="110000"/>
              </a:lnSpc>
              <a:spcBef>
                <a:spcPts val="1200"/>
              </a:spcBef>
              <a:buClr>
                <a:srgbClr val="869D59"/>
              </a:buClr>
              <a:buSzPct val="52083"/>
              <a:buFont typeface="Wingdings"/>
              <a:buChar char=""/>
              <a:tabLst>
                <a:tab pos="374650"/>
              </a:tabLst>
            </a:pP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accompanied</a:t>
            </a:r>
            <a:r>
              <a:rPr sz="2400" spc="31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by</a:t>
            </a:r>
            <a:r>
              <a:rPr sz="2400" spc="31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fever,</a:t>
            </a:r>
            <a:r>
              <a:rPr sz="2400" spc="31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lymphadenopathy,</a:t>
            </a:r>
            <a:r>
              <a:rPr sz="2400" spc="31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400" spc="-10">
                <a:solidFill>
                  <a:srgbClr val="8C8F3E"/>
                </a:solidFill>
                <a:latin typeface="MS Gothic"/>
                <a:cs typeface="MS Gothic"/>
              </a:rPr>
              <a:t>hepatitis,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hematologic</a:t>
            </a:r>
            <a:r>
              <a:rPr sz="2400" spc="-204">
                <a:solidFill>
                  <a:srgbClr val="8C8F3E"/>
                </a:solidFill>
                <a:latin typeface="MS Gothic"/>
                <a:cs typeface="MS Gothic"/>
              </a:rPr>
              <a:t> 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abnormalities</a:t>
            </a:r>
            <a:r>
              <a:rPr sz="2400" spc="-200">
                <a:solidFill>
                  <a:srgbClr val="8C8F3E"/>
                </a:solidFill>
                <a:latin typeface="MS Gothic"/>
                <a:cs typeface="MS Gothic"/>
              </a:rPr>
              <a:t> 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with</a:t>
            </a:r>
            <a:r>
              <a:rPr sz="2400" spc="-204">
                <a:solidFill>
                  <a:srgbClr val="8C8F3E"/>
                </a:solidFill>
                <a:latin typeface="MS Gothic"/>
                <a:cs typeface="MS Gothic"/>
              </a:rPr>
              <a:t> 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eosinophilia</a:t>
            </a:r>
            <a:r>
              <a:rPr sz="2400" spc="-200">
                <a:solidFill>
                  <a:srgbClr val="8C8F3E"/>
                </a:solidFill>
                <a:latin typeface="MS Gothic"/>
                <a:cs typeface="MS Gothic"/>
              </a:rPr>
              <a:t>  </a:t>
            </a:r>
            <a:r>
              <a:rPr sz="2400" spc="-25">
                <a:solidFill>
                  <a:srgbClr val="8C8F3E"/>
                </a:solidFill>
                <a:latin typeface="MS Gothic"/>
                <a:cs typeface="MS Gothic"/>
              </a:rPr>
              <a:t>and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atypical</a:t>
            </a:r>
            <a:r>
              <a:rPr sz="2400" spc="5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lymphocytes,</a:t>
            </a:r>
            <a:r>
              <a:rPr sz="2400" spc="5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and</a:t>
            </a:r>
            <a:r>
              <a:rPr sz="2400" spc="5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may</a:t>
            </a:r>
            <a:r>
              <a:rPr sz="2400" spc="5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involve</a:t>
            </a:r>
            <a:r>
              <a:rPr sz="2400" spc="5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other</a:t>
            </a:r>
            <a:r>
              <a:rPr sz="2400" spc="5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400" spc="-10">
                <a:solidFill>
                  <a:srgbClr val="8C8F3E"/>
                </a:solidFill>
                <a:latin typeface="MS Gothic"/>
                <a:cs typeface="MS Gothic"/>
              </a:rPr>
              <a:t>organs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with</a:t>
            </a:r>
            <a:r>
              <a:rPr sz="2400" spc="26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eosinophilic</a:t>
            </a:r>
            <a:r>
              <a:rPr sz="2400" spc="26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infiltration,</a:t>
            </a:r>
            <a:r>
              <a:rPr sz="2400" spc="26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causing</a:t>
            </a:r>
            <a:r>
              <a:rPr sz="2400" spc="26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damage</a:t>
            </a:r>
            <a:r>
              <a:rPr sz="2400" spc="26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400" spc="-25">
                <a:solidFill>
                  <a:srgbClr val="8C8F3E"/>
                </a:solidFill>
                <a:latin typeface="MS Gothic"/>
                <a:cs typeface="MS Gothic"/>
              </a:rPr>
              <a:t>to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several</a:t>
            </a:r>
            <a:r>
              <a:rPr sz="2400" spc="5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systems,</a:t>
            </a:r>
            <a:r>
              <a:rPr sz="2400" spc="5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especially</a:t>
            </a:r>
            <a:r>
              <a:rPr sz="2400" spc="5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to</a:t>
            </a:r>
            <a:r>
              <a:rPr sz="2400" spc="5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the</a:t>
            </a:r>
            <a:r>
              <a:rPr sz="2400" spc="5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kidneys,</a:t>
            </a:r>
            <a:r>
              <a:rPr sz="2400" spc="5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400" spc="-10">
                <a:solidFill>
                  <a:srgbClr val="8C8F3E"/>
                </a:solidFill>
                <a:latin typeface="MS Gothic"/>
                <a:cs typeface="MS Gothic"/>
              </a:rPr>
              <a:t>heart,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lungs, and </a:t>
            </a:r>
            <a:r>
              <a:rPr sz="2400" spc="-10">
                <a:solidFill>
                  <a:srgbClr val="8C8F3E"/>
                </a:solidFill>
                <a:latin typeface="MS Gothic"/>
                <a:cs typeface="MS Gothic"/>
              </a:rPr>
              <a:t>pancreas</a:t>
            </a:r>
            <a:endParaRPr sz="2400">
              <a:latin typeface="MS Gothic"/>
              <a:cs typeface="MS Gothic"/>
            </a:endParaRPr>
          </a:p>
          <a:p>
            <a:pPr marL="374650" marR="129539" indent="-361950" algn="just">
              <a:lnSpc>
                <a:spcPct val="110000"/>
              </a:lnSpc>
              <a:spcBef>
                <a:spcPts val="1200"/>
              </a:spcBef>
              <a:buClr>
                <a:srgbClr val="869D59"/>
              </a:buClr>
              <a:buSzPct val="52083"/>
              <a:buFont typeface="Wingdings"/>
              <a:buChar char=""/>
              <a:tabLst>
                <a:tab pos="374650"/>
              </a:tabLst>
            </a:pP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is</a:t>
            </a:r>
            <a:r>
              <a:rPr sz="2400" spc="275">
                <a:solidFill>
                  <a:srgbClr val="8C8F3E"/>
                </a:solidFill>
                <a:latin typeface="MS Gothic"/>
                <a:cs typeface="MS Gothic"/>
              </a:rPr>
              <a:t> 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characterized</a:t>
            </a:r>
            <a:r>
              <a:rPr sz="2400" spc="280">
                <a:solidFill>
                  <a:srgbClr val="8C8F3E"/>
                </a:solidFill>
                <a:latin typeface="MS Gothic"/>
                <a:cs typeface="MS Gothic"/>
              </a:rPr>
              <a:t> 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by</a:t>
            </a:r>
            <a:r>
              <a:rPr sz="2400" spc="275">
                <a:solidFill>
                  <a:srgbClr val="8C8F3E"/>
                </a:solidFill>
                <a:latin typeface="MS Gothic"/>
                <a:cs typeface="MS Gothic"/>
              </a:rPr>
              <a:t> 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late</a:t>
            </a:r>
            <a:r>
              <a:rPr sz="2400" spc="280">
                <a:solidFill>
                  <a:srgbClr val="8C8F3E"/>
                </a:solidFill>
                <a:latin typeface="MS Gothic"/>
                <a:cs typeface="MS Gothic"/>
              </a:rPr>
              <a:t> 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onset,</a:t>
            </a:r>
            <a:r>
              <a:rPr sz="2400" spc="275">
                <a:solidFill>
                  <a:srgbClr val="8C8F3E"/>
                </a:solidFill>
                <a:latin typeface="MS Gothic"/>
                <a:cs typeface="MS Gothic"/>
              </a:rPr>
              <a:t>  </a:t>
            </a:r>
            <a:r>
              <a:rPr sz="2400" spc="-10">
                <a:solidFill>
                  <a:srgbClr val="8C8F3E"/>
                </a:solidFill>
                <a:latin typeface="MS Gothic"/>
                <a:cs typeface="MS Gothic"/>
              </a:rPr>
              <a:t>infectious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mononucleosis-like</a:t>
            </a:r>
            <a:r>
              <a:rPr sz="2400" spc="-85">
                <a:solidFill>
                  <a:srgbClr val="8C8F3E"/>
                </a:solidFill>
                <a:latin typeface="MS Gothic"/>
                <a:cs typeface="MS Gothic"/>
              </a:rPr>
              <a:t> 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symptoms,</a:t>
            </a:r>
            <a:r>
              <a:rPr sz="2400" spc="-80">
                <a:solidFill>
                  <a:srgbClr val="8C8F3E"/>
                </a:solidFill>
                <a:latin typeface="MS Gothic"/>
                <a:cs typeface="MS Gothic"/>
              </a:rPr>
              <a:t> 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and</a:t>
            </a:r>
            <a:r>
              <a:rPr sz="2400" spc="-85">
                <a:solidFill>
                  <a:srgbClr val="8C8F3E"/>
                </a:solidFill>
                <a:latin typeface="MS Gothic"/>
                <a:cs typeface="MS Gothic"/>
              </a:rPr>
              <a:t> 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herpesvirus</a:t>
            </a:r>
            <a:r>
              <a:rPr sz="2400" spc="-80">
                <a:solidFill>
                  <a:srgbClr val="8C8F3E"/>
                </a:solidFill>
                <a:latin typeface="MS Gothic"/>
                <a:cs typeface="MS Gothic"/>
              </a:rPr>
              <a:t>  </a:t>
            </a:r>
            <a:r>
              <a:rPr sz="2400" spc="-50">
                <a:solidFill>
                  <a:srgbClr val="8C8F3E"/>
                </a:solidFill>
                <a:latin typeface="MS Gothic"/>
                <a:cs typeface="MS Gothic"/>
              </a:rPr>
              <a:t>6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(HHV-6) </a:t>
            </a:r>
            <a:r>
              <a:rPr sz="2400" spc="-10">
                <a:solidFill>
                  <a:srgbClr val="8C8F3E"/>
                </a:solidFill>
                <a:latin typeface="MS Gothic"/>
                <a:cs typeface="MS Gothic"/>
              </a:rPr>
              <a:t>reactivation.</a:t>
            </a:r>
            <a:endParaRPr sz="2400">
              <a:latin typeface="MS Gothic"/>
              <a:cs typeface="MS Gothic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31190" y="355308"/>
            <a:ext cx="32766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Etiopathogenesis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259194" y="1186405"/>
            <a:ext cx="2519045" cy="12325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9690" marR="5080" indent="-47625" algn="just">
              <a:lnSpc>
                <a:spcPct val="110000"/>
              </a:lnSpc>
              <a:spcBef>
                <a:spcPts val="100"/>
              </a:spcBef>
            </a:pP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of</a:t>
            </a:r>
            <a:r>
              <a:rPr sz="2400" spc="-70">
                <a:solidFill>
                  <a:srgbClr val="8C8F3E"/>
                </a:solidFill>
                <a:latin typeface="MS Gothic"/>
                <a:cs typeface="MS Gothic"/>
              </a:rPr>
              <a:t> 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the</a:t>
            </a:r>
            <a:r>
              <a:rPr sz="2400" spc="-65">
                <a:solidFill>
                  <a:srgbClr val="8C8F3E"/>
                </a:solidFill>
                <a:latin typeface="MS Gothic"/>
                <a:cs typeface="MS Gothic"/>
              </a:rPr>
              <a:t>  </a:t>
            </a:r>
            <a:r>
              <a:rPr sz="2400" spc="-10">
                <a:solidFill>
                  <a:srgbClr val="8C8F3E"/>
                </a:solidFill>
                <a:latin typeface="MS Gothic"/>
                <a:cs typeface="MS Gothic"/>
              </a:rPr>
              <a:t>epoxide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that</a:t>
            </a:r>
            <a:r>
              <a:rPr sz="2400" spc="-254">
                <a:solidFill>
                  <a:srgbClr val="8C8F3E"/>
                </a:solidFill>
                <a:latin typeface="MS Gothic"/>
                <a:cs typeface="MS Gothic"/>
              </a:rPr>
              <a:t>  </a:t>
            </a:r>
            <a:r>
              <a:rPr sz="2400" spc="-10">
                <a:solidFill>
                  <a:srgbClr val="8C8F3E"/>
                </a:solidFill>
                <a:latin typeface="MS Gothic"/>
                <a:cs typeface="MS Gothic"/>
              </a:rPr>
              <a:t>detoxifies anticonvulsants</a:t>
            </a:r>
            <a:endParaRPr sz="2400">
              <a:latin typeface="MS Gothic"/>
              <a:cs typeface="MS Gothic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31190" y="1186405"/>
            <a:ext cx="5530850" cy="21894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74015" marR="5080" indent="-361315">
              <a:lnSpc>
                <a:spcPct val="110000"/>
              </a:lnSpc>
              <a:spcBef>
                <a:spcPts val="100"/>
              </a:spcBef>
              <a:buClr>
                <a:srgbClr val="869D59"/>
              </a:buClr>
              <a:buSzPct val="52083"/>
              <a:buFont typeface="Wingdings"/>
              <a:buChar char=""/>
              <a:tabLst>
                <a:tab pos="374015"/>
                <a:tab pos="374650"/>
                <a:tab pos="2050414"/>
                <a:tab pos="2291715"/>
                <a:tab pos="3083560"/>
                <a:tab pos="3676015"/>
              </a:tabLst>
            </a:pPr>
            <a:r>
              <a:rPr sz="2400" b="1">
                <a:solidFill>
                  <a:srgbClr val="8C8F3E"/>
                </a:solidFill>
                <a:latin typeface="MS Gothic"/>
                <a:cs typeface="MS Gothic"/>
              </a:rPr>
              <a:t>Drug</a:t>
            </a:r>
            <a:r>
              <a:rPr sz="2400" b="1" spc="-19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400" spc="-10">
                <a:solidFill>
                  <a:srgbClr val="8C8F3E"/>
                </a:solidFill>
                <a:latin typeface="MS Gothic"/>
                <a:cs typeface="MS Gothic"/>
              </a:rPr>
              <a:t>:deficiency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	</a:t>
            </a:r>
            <a:r>
              <a:rPr sz="2400" spc="-25">
                <a:solidFill>
                  <a:srgbClr val="8C8F3E"/>
                </a:solidFill>
                <a:latin typeface="MS Gothic"/>
                <a:cs typeface="MS Gothic"/>
              </a:rPr>
              <a:t>or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	</a:t>
            </a:r>
            <a:r>
              <a:rPr sz="2400" spc="-10">
                <a:solidFill>
                  <a:srgbClr val="8C8F3E"/>
                </a:solidFill>
                <a:latin typeface="MS Gothic"/>
                <a:cs typeface="MS Gothic"/>
              </a:rPr>
              <a:t>abnormality hydroxylase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		enzyme(</a:t>
            </a:r>
            <a:r>
              <a:rPr sz="2400" spc="-50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400">
                <a:solidFill>
                  <a:srgbClr val="8C8F3E"/>
                </a:solidFill>
                <a:latin typeface="Microsoft JhengHei"/>
                <a:cs typeface="Microsoft JhengHei"/>
              </a:rPr>
              <a:t>环氧酶羟化酶</a:t>
            </a:r>
            <a:r>
              <a:rPr sz="2400" spc="95">
                <a:solidFill>
                  <a:srgbClr val="8C8F3E"/>
                </a:solidFill>
                <a:latin typeface="Microsoft JhengHei"/>
                <a:cs typeface="Microsoft JhengHei"/>
              </a:rPr>
              <a:t> </a:t>
            </a:r>
            <a:r>
              <a:rPr sz="2400" spc="-50">
                <a:solidFill>
                  <a:srgbClr val="8C8F3E"/>
                </a:solidFill>
                <a:latin typeface="MS Gothic"/>
                <a:cs typeface="MS Gothic"/>
              </a:rPr>
              <a:t>)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the</a:t>
            </a:r>
            <a:r>
              <a:rPr sz="2400" spc="55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metabolites</a:t>
            </a:r>
            <a:r>
              <a:rPr sz="2400" spc="55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of</a:t>
            </a:r>
            <a:r>
              <a:rPr sz="2400" spc="55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400" spc="-10">
                <a:solidFill>
                  <a:srgbClr val="8C8F3E"/>
                </a:solidFill>
                <a:latin typeface="MS Gothic"/>
                <a:cs typeface="MS Gothic"/>
              </a:rPr>
              <a:t>aromaticamine (metabolic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	</a:t>
            </a:r>
            <a:r>
              <a:rPr sz="2400" spc="-10">
                <a:solidFill>
                  <a:srgbClr val="8C8F3E"/>
                </a:solidFill>
                <a:latin typeface="MS Gothic"/>
                <a:cs typeface="MS Gothic"/>
              </a:rPr>
              <a:t>pathway)</a:t>
            </a:r>
            <a:endParaRPr sz="2400">
              <a:latin typeface="MS Gothic"/>
              <a:cs typeface="MS Gothic"/>
            </a:endParaRPr>
          </a:p>
          <a:p>
            <a:pPr marL="374015" indent="-361315">
              <a:lnSpc>
                <a:spcPct val="100000"/>
              </a:lnSpc>
              <a:spcBef>
                <a:spcPts val="1485"/>
              </a:spcBef>
              <a:buClr>
                <a:srgbClr val="869D59"/>
              </a:buClr>
              <a:buSzPct val="52083"/>
              <a:buFont typeface="Wingdings"/>
              <a:buChar char=""/>
              <a:tabLst>
                <a:tab pos="374015"/>
                <a:tab pos="374650"/>
              </a:tabLst>
            </a:pPr>
            <a:r>
              <a:rPr sz="2400" b="1" spc="-20">
                <a:solidFill>
                  <a:srgbClr val="8C8F3E"/>
                </a:solidFill>
                <a:latin typeface="MS Gothic"/>
                <a:cs typeface="MS Gothic"/>
              </a:rPr>
              <a:t>Herpesvirus</a:t>
            </a:r>
            <a:r>
              <a:rPr sz="2400" b="1" spc="-79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:associated</a:t>
            </a:r>
            <a:r>
              <a:rPr sz="2400" spc="46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400" spc="-10">
                <a:solidFill>
                  <a:srgbClr val="8C8F3E"/>
                </a:solidFill>
                <a:latin typeface="MS Gothic"/>
                <a:cs typeface="MS Gothic"/>
              </a:rPr>
              <a:t>sequential</a:t>
            </a:r>
            <a:endParaRPr sz="2400">
              <a:latin typeface="MS Gothic"/>
              <a:cs typeface="MS Gothic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6326901" y="2984725"/>
            <a:ext cx="2362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reactivation</a:t>
            </a:r>
            <a:r>
              <a:rPr sz="2400" spc="39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400" spc="-25">
                <a:solidFill>
                  <a:srgbClr val="8C8F3E"/>
                </a:solidFill>
                <a:latin typeface="MS Gothic"/>
                <a:cs typeface="MS Gothic"/>
              </a:rPr>
              <a:t>of</a:t>
            </a:r>
            <a:endParaRPr sz="2400">
              <a:latin typeface="MS Gothic"/>
              <a:cs typeface="MS Gothic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631190" y="3350486"/>
            <a:ext cx="8058150" cy="25920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74650" marR="21590" algn="just">
              <a:lnSpc>
                <a:spcPct val="110000"/>
              </a:lnSpc>
              <a:spcBef>
                <a:spcPts val="100"/>
              </a:spcBef>
            </a:pP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herpesvirus</a:t>
            </a:r>
            <a:r>
              <a:rPr sz="2400" spc="120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family.(Recently,accumulating</a:t>
            </a:r>
            <a:r>
              <a:rPr sz="2400" spc="130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400" spc="-10">
                <a:solidFill>
                  <a:srgbClr val="8C8F3E"/>
                </a:solidFill>
                <a:latin typeface="MS Gothic"/>
                <a:cs typeface="MS Gothic"/>
              </a:rPr>
              <a:t>evidence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suggests</a:t>
            </a:r>
            <a:r>
              <a:rPr sz="2400" spc="17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that</a:t>
            </a:r>
            <a:r>
              <a:rPr sz="2400" spc="17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other</a:t>
            </a:r>
            <a:r>
              <a:rPr sz="2400" spc="17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HHVs,</a:t>
            </a:r>
            <a:r>
              <a:rPr sz="2400" spc="17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such</a:t>
            </a:r>
            <a:r>
              <a:rPr sz="2400" spc="17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as</a:t>
            </a:r>
            <a:r>
              <a:rPr sz="2400" spc="17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HSV,</a:t>
            </a:r>
            <a:r>
              <a:rPr sz="2400" spc="17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EBV,</a:t>
            </a:r>
            <a:r>
              <a:rPr sz="2400" spc="17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HHV-</a:t>
            </a:r>
            <a:r>
              <a:rPr sz="2400" spc="-50">
                <a:solidFill>
                  <a:srgbClr val="8C8F3E"/>
                </a:solidFill>
                <a:latin typeface="MS Gothic"/>
                <a:cs typeface="MS Gothic"/>
              </a:rPr>
              <a:t>7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and</a:t>
            </a:r>
            <a:r>
              <a:rPr sz="2400" spc="17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CMV</a:t>
            </a:r>
            <a:r>
              <a:rPr sz="2400" spc="17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might</a:t>
            </a:r>
            <a:r>
              <a:rPr sz="2400" spc="17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be</a:t>
            </a:r>
            <a:r>
              <a:rPr sz="2400" spc="17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reactivated</a:t>
            </a:r>
            <a:r>
              <a:rPr sz="2400" spc="17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during</a:t>
            </a:r>
            <a:r>
              <a:rPr sz="2400" spc="17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the</a:t>
            </a:r>
            <a:r>
              <a:rPr sz="2400" spc="17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course</a:t>
            </a:r>
            <a:r>
              <a:rPr sz="2400" spc="17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400" spc="-25">
                <a:solidFill>
                  <a:srgbClr val="8C8F3E"/>
                </a:solidFill>
                <a:latin typeface="MS Gothic"/>
                <a:cs typeface="MS Gothic"/>
              </a:rPr>
              <a:t>of </a:t>
            </a:r>
            <a:r>
              <a:rPr sz="2400" spc="-10">
                <a:solidFill>
                  <a:srgbClr val="8C8F3E"/>
                </a:solidFill>
                <a:latin typeface="MS Gothic"/>
                <a:cs typeface="MS Gothic"/>
              </a:rPr>
              <a:t>DIHS)</a:t>
            </a:r>
            <a:endParaRPr sz="2400">
              <a:latin typeface="MS Gothic"/>
              <a:cs typeface="MS Gothic"/>
            </a:endParaRPr>
          </a:p>
          <a:p>
            <a:pPr marL="374015" marR="5080" indent="-361315">
              <a:lnSpc>
                <a:spcPct val="110000"/>
              </a:lnSpc>
              <a:spcBef>
                <a:spcPts val="1200"/>
              </a:spcBef>
              <a:buClr>
                <a:srgbClr val="869D59"/>
              </a:buClr>
              <a:buSzPct val="52083"/>
              <a:buFont typeface="Wingdings"/>
              <a:buChar char=""/>
              <a:tabLst>
                <a:tab pos="374015"/>
                <a:tab pos="374650"/>
                <a:tab pos="1288415"/>
                <a:tab pos="2169160"/>
                <a:tab pos="2507615"/>
                <a:tab pos="2914015"/>
                <a:tab pos="3726815"/>
                <a:tab pos="4268470"/>
                <a:tab pos="5318760"/>
                <a:tab pos="6978015"/>
              </a:tabLst>
            </a:pPr>
            <a:r>
              <a:rPr sz="2400" b="1">
                <a:solidFill>
                  <a:srgbClr val="8C8F3E"/>
                </a:solidFill>
                <a:latin typeface="MS Gothic"/>
                <a:cs typeface="MS Gothic"/>
              </a:rPr>
              <a:t>Gene</a:t>
            </a:r>
            <a:r>
              <a:rPr sz="2400" b="1" spc="-19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400" spc="-10">
                <a:solidFill>
                  <a:srgbClr val="8C8F3E"/>
                </a:solidFill>
                <a:latin typeface="MS Gothic"/>
                <a:cs typeface="MS Gothic"/>
              </a:rPr>
              <a:t>:NAT2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	</a:t>
            </a:r>
            <a:r>
              <a:rPr sz="2400" spc="-25">
                <a:solidFill>
                  <a:srgbClr val="8C8F3E"/>
                </a:solidFill>
                <a:latin typeface="MS Gothic"/>
                <a:cs typeface="MS Gothic"/>
              </a:rPr>
              <a:t>and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	</a:t>
            </a:r>
            <a:r>
              <a:rPr sz="2400" spc="-10">
                <a:solidFill>
                  <a:srgbClr val="8C8F3E"/>
                </a:solidFill>
                <a:latin typeface="MS Gothic"/>
                <a:cs typeface="MS Gothic"/>
              </a:rPr>
              <a:t>certain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	</a:t>
            </a:r>
            <a:r>
              <a:rPr sz="2400" spc="-10">
                <a:solidFill>
                  <a:srgbClr val="8C8F3E"/>
                </a:solidFill>
                <a:latin typeface="MS Gothic"/>
                <a:cs typeface="MS Gothic"/>
              </a:rPr>
              <a:t>human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	</a:t>
            </a:r>
            <a:r>
              <a:rPr sz="2400" spc="-10">
                <a:solidFill>
                  <a:srgbClr val="8C8F3E"/>
                </a:solidFill>
                <a:latin typeface="MS Gothic"/>
                <a:cs typeface="MS Gothic"/>
              </a:rPr>
              <a:t>leukocyte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	</a:t>
            </a:r>
            <a:r>
              <a:rPr sz="2400" spc="-10">
                <a:solidFill>
                  <a:srgbClr val="8C8F3E"/>
                </a:solidFill>
                <a:latin typeface="MS Gothic"/>
                <a:cs typeface="MS Gothic"/>
              </a:rPr>
              <a:t>antigen (HLA)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	</a:t>
            </a:r>
            <a:r>
              <a:rPr sz="2400" spc="-10">
                <a:solidFill>
                  <a:srgbClr val="8C8F3E"/>
                </a:solidFill>
                <a:latin typeface="MS Gothic"/>
                <a:cs typeface="MS Gothic"/>
              </a:rPr>
              <a:t>alleles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	</a:t>
            </a:r>
            <a:r>
              <a:rPr sz="2400" spc="-10">
                <a:solidFill>
                  <a:srgbClr val="8C8F3E"/>
                </a:solidFill>
                <a:latin typeface="MS Gothic"/>
                <a:cs typeface="MS Gothic"/>
              </a:rPr>
              <a:t>(immune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	</a:t>
            </a:r>
            <a:r>
              <a:rPr sz="2400" spc="-10">
                <a:solidFill>
                  <a:srgbClr val="8C8F3E"/>
                </a:solidFill>
                <a:latin typeface="MS Gothic"/>
                <a:cs typeface="MS Gothic"/>
              </a:rPr>
              <a:t>response)</a:t>
            </a:r>
            <a:endParaRPr sz="2400">
              <a:latin typeface="MS Gothic"/>
              <a:cs typeface="MS Gothic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Clinical</a:t>
            </a:r>
            <a:r>
              <a:rPr spc="-145"/>
              <a:t> </a:t>
            </a:r>
            <a:r>
              <a:rPr spc="-10"/>
              <a:t>manifestations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67690" y="1216742"/>
            <a:ext cx="8172450" cy="1640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76200">
              <a:lnSpc>
                <a:spcPct val="100000"/>
              </a:lnSpc>
              <a:spcBef>
                <a:spcPts val="100"/>
              </a:spcBef>
            </a:pPr>
            <a:r>
              <a:rPr sz="2000" b="1">
                <a:solidFill>
                  <a:srgbClr val="8C8F3E"/>
                </a:solidFill>
                <a:latin typeface="MS Gothic"/>
                <a:cs typeface="MS Gothic"/>
              </a:rPr>
              <a:t>incubation</a:t>
            </a:r>
            <a:r>
              <a:rPr sz="2000" b="1" spc="-2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000" b="1" spc="-20">
                <a:solidFill>
                  <a:srgbClr val="8C8F3E"/>
                </a:solidFill>
                <a:latin typeface="MS Gothic"/>
                <a:cs typeface="MS Gothic"/>
              </a:rPr>
              <a:t>period(2-</a:t>
            </a:r>
            <a:r>
              <a:rPr sz="2000" b="1" spc="-10">
                <a:solidFill>
                  <a:srgbClr val="8C8F3E"/>
                </a:solidFill>
                <a:latin typeface="MS Gothic"/>
                <a:cs typeface="MS Gothic"/>
              </a:rPr>
              <a:t>6weeks)</a:t>
            </a:r>
            <a:endParaRPr sz="2000">
              <a:latin typeface="MS Gothic"/>
              <a:cs typeface="MS Gothic"/>
            </a:endParaRPr>
          </a:p>
          <a:p>
            <a:pPr marL="437515" indent="-361315">
              <a:lnSpc>
                <a:spcPct val="100000"/>
              </a:lnSpc>
              <a:spcBef>
                <a:spcPts val="1440"/>
              </a:spcBef>
              <a:buClr>
                <a:srgbClr val="869D59"/>
              </a:buClr>
              <a:buSzPct val="52500"/>
              <a:buFont typeface="Wingdings"/>
              <a:buChar char=""/>
              <a:tabLst>
                <a:tab pos="437515"/>
                <a:tab pos="438150"/>
              </a:tabLst>
            </a:pPr>
            <a:r>
              <a:rPr sz="2000" b="1">
                <a:solidFill>
                  <a:srgbClr val="8C8F3E"/>
                </a:solidFill>
                <a:latin typeface="MS Gothic"/>
                <a:cs typeface="MS Gothic"/>
              </a:rPr>
              <a:t>Fever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,：often</a:t>
            </a:r>
            <a:r>
              <a:rPr sz="2000" spc="-30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high</a:t>
            </a:r>
            <a:r>
              <a:rPr sz="2000" spc="-2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(38.5-</a:t>
            </a:r>
            <a:r>
              <a:rPr sz="2000" spc="-10">
                <a:solidFill>
                  <a:srgbClr val="8C8F3E"/>
                </a:solidFill>
                <a:latin typeface="MS Gothic"/>
                <a:cs typeface="MS Gothic"/>
              </a:rPr>
              <a:t>40</a:t>
            </a:r>
            <a:r>
              <a:rPr sz="1950" spc="-15" baseline="25641">
                <a:solidFill>
                  <a:srgbClr val="8C8F3E"/>
                </a:solidFill>
                <a:latin typeface="MS Gothic"/>
                <a:cs typeface="MS Gothic"/>
              </a:rPr>
              <a:t>o</a:t>
            </a:r>
            <a:r>
              <a:rPr sz="2000" spc="-10">
                <a:solidFill>
                  <a:srgbClr val="8C8F3E"/>
                </a:solidFill>
                <a:latin typeface="MS Gothic"/>
                <a:cs typeface="MS Gothic"/>
              </a:rPr>
              <a:t>C)</a:t>
            </a:r>
            <a:endParaRPr sz="2000">
              <a:latin typeface="MS Gothic"/>
              <a:cs typeface="MS Gothic"/>
            </a:endParaRPr>
          </a:p>
          <a:p>
            <a:pPr marL="437515" marR="30480" indent="-361315">
              <a:lnSpc>
                <a:spcPct val="110000"/>
              </a:lnSpc>
              <a:spcBef>
                <a:spcPts val="1200"/>
              </a:spcBef>
              <a:buClr>
                <a:srgbClr val="869D59"/>
              </a:buClr>
              <a:buSzPct val="52500"/>
              <a:buFont typeface="Wingdings"/>
              <a:buChar char=""/>
              <a:tabLst>
                <a:tab pos="437515"/>
                <a:tab pos="438150"/>
                <a:tab pos="1588135"/>
                <a:tab pos="2357120"/>
                <a:tab pos="2745105"/>
                <a:tab pos="3895725"/>
                <a:tab pos="4918710"/>
                <a:tab pos="5434330"/>
                <a:tab pos="6838315"/>
              </a:tabLst>
            </a:pPr>
            <a:r>
              <a:rPr sz="2000" b="1" u="heavy" spc="-20">
                <a:solidFill>
                  <a:srgbClr val="0070C0"/>
                </a:solidFill>
                <a:uFill>
                  <a:solidFill>
                    <a:srgbClr val="0070C0"/>
                  </a:solidFill>
                </a:uFill>
                <a:latin typeface="MS Gothic"/>
                <a:cs typeface="MS Gothic"/>
              </a:rPr>
              <a:t>Rash</a:t>
            </a:r>
            <a:r>
              <a:rPr sz="2000" b="1" spc="-805">
                <a:solidFill>
                  <a:srgbClr val="0070C0"/>
                </a:solidFill>
                <a:latin typeface="MS Gothic"/>
                <a:cs typeface="MS Gothic"/>
              </a:rPr>
              <a:t> 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:Maculopapular</a:t>
            </a:r>
            <a:r>
              <a:rPr sz="2000" spc="229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rash</a:t>
            </a:r>
            <a:r>
              <a:rPr sz="2000" spc="23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developing＞</a:t>
            </a:r>
            <a:r>
              <a:rPr sz="2000" spc="23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3</a:t>
            </a:r>
            <a:r>
              <a:rPr sz="2000" spc="229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weeks</a:t>
            </a:r>
            <a:r>
              <a:rPr sz="2000" spc="23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after</a:t>
            </a:r>
            <a:r>
              <a:rPr sz="2000" spc="229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000" spc="-10">
                <a:solidFill>
                  <a:srgbClr val="8C8F3E"/>
                </a:solidFill>
                <a:latin typeface="MS Gothic"/>
                <a:cs typeface="MS Gothic"/>
              </a:rPr>
              <a:t>starting therapy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	</a:t>
            </a:r>
            <a:r>
              <a:rPr sz="2000" spc="-20">
                <a:solidFill>
                  <a:srgbClr val="8C8F3E"/>
                </a:solidFill>
                <a:latin typeface="MS Gothic"/>
                <a:cs typeface="MS Gothic"/>
              </a:rPr>
              <a:t>with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	</a:t>
            </a:r>
            <a:r>
              <a:rPr sz="2000" spc="-50">
                <a:solidFill>
                  <a:srgbClr val="8C8F3E"/>
                </a:solidFill>
                <a:latin typeface="MS Gothic"/>
                <a:cs typeface="MS Gothic"/>
              </a:rPr>
              <a:t>a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	</a:t>
            </a:r>
            <a:r>
              <a:rPr sz="2000" spc="-10">
                <a:solidFill>
                  <a:srgbClr val="8C8F3E"/>
                </a:solidFill>
                <a:latin typeface="MS Gothic"/>
                <a:cs typeface="MS Gothic"/>
              </a:rPr>
              <a:t>limited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	</a:t>
            </a:r>
            <a:r>
              <a:rPr sz="2000" spc="-10">
                <a:solidFill>
                  <a:srgbClr val="8C8F3E"/>
                </a:solidFill>
                <a:latin typeface="MS Gothic"/>
                <a:cs typeface="MS Gothic"/>
              </a:rPr>
              <a:t>number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	</a:t>
            </a:r>
            <a:r>
              <a:rPr sz="2000" spc="-25">
                <a:solidFill>
                  <a:srgbClr val="8C8F3E"/>
                </a:solidFill>
                <a:latin typeface="MS Gothic"/>
                <a:cs typeface="MS Gothic"/>
              </a:rPr>
              <a:t>of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	</a:t>
            </a:r>
            <a:r>
              <a:rPr sz="2000" spc="-10">
                <a:solidFill>
                  <a:srgbClr val="8C8F3E"/>
                </a:solidFill>
                <a:latin typeface="MS Gothic"/>
                <a:cs typeface="MS Gothic"/>
              </a:rPr>
              <a:t>drugs.The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	</a:t>
            </a:r>
            <a:r>
              <a:rPr sz="2000" spc="-10">
                <a:solidFill>
                  <a:srgbClr val="8C8F3E"/>
                </a:solidFill>
                <a:latin typeface="MS Gothic"/>
                <a:cs typeface="MS Gothic"/>
              </a:rPr>
              <a:t>cutaneous</a:t>
            </a:r>
            <a:endParaRPr sz="2000">
              <a:latin typeface="MS Gothic"/>
              <a:cs typeface="MS Gothic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945962" y="2862662"/>
            <a:ext cx="19558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850265"/>
                <a:tab pos="1688464"/>
              </a:tabLst>
            </a:pPr>
            <a:r>
              <a:rPr sz="2000" spc="-10">
                <a:solidFill>
                  <a:srgbClr val="8C8F3E"/>
                </a:solidFill>
                <a:latin typeface="MS Gothic"/>
                <a:cs typeface="MS Gothic"/>
              </a:rPr>
              <a:t>rash,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	</a:t>
            </a:r>
            <a:r>
              <a:rPr sz="2000" spc="-10">
                <a:solidFill>
                  <a:srgbClr val="8C8F3E"/>
                </a:solidFill>
                <a:latin typeface="MS Gothic"/>
                <a:cs typeface="MS Gothic"/>
              </a:rPr>
              <a:t>which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	</a:t>
            </a:r>
            <a:r>
              <a:rPr sz="2000" spc="-25">
                <a:solidFill>
                  <a:srgbClr val="8C8F3E"/>
                </a:solidFill>
                <a:latin typeface="MS Gothic"/>
                <a:cs typeface="MS Gothic"/>
              </a:rPr>
              <a:t>is</a:t>
            </a:r>
            <a:endParaRPr sz="2000">
              <a:latin typeface="MS Gothic"/>
              <a:cs typeface="MS Gothic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93140" y="2832182"/>
            <a:ext cx="47752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0000"/>
              </a:lnSpc>
              <a:spcBef>
                <a:spcPts val="100"/>
              </a:spcBef>
              <a:tabLst>
                <a:tab pos="1034415"/>
                <a:tab pos="1231265"/>
                <a:tab pos="1548765"/>
                <a:tab pos="2444115"/>
                <a:tab pos="2907665"/>
                <a:tab pos="3212465"/>
                <a:tab pos="3237865"/>
                <a:tab pos="4234815"/>
              </a:tabLst>
            </a:pPr>
            <a:r>
              <a:rPr sz="2000" spc="-10">
                <a:solidFill>
                  <a:srgbClr val="8C8F3E"/>
                </a:solidFill>
                <a:latin typeface="MS Gothic"/>
                <a:cs typeface="MS Gothic"/>
              </a:rPr>
              <a:t>eruption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		</a:t>
            </a:r>
            <a:r>
              <a:rPr sz="2000" spc="-10">
                <a:solidFill>
                  <a:srgbClr val="8C8F3E"/>
                </a:solidFill>
                <a:latin typeface="MS Gothic"/>
                <a:cs typeface="MS Gothic"/>
              </a:rPr>
              <a:t>consists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	</a:t>
            </a:r>
            <a:r>
              <a:rPr sz="2000" spc="-950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of	</a:t>
            </a:r>
            <a:r>
              <a:rPr sz="2000" spc="-50">
                <a:solidFill>
                  <a:srgbClr val="8C8F3E"/>
                </a:solidFill>
                <a:latin typeface="MS Gothic"/>
                <a:cs typeface="MS Gothic"/>
              </a:rPr>
              <a:t>a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		</a:t>
            </a:r>
            <a:r>
              <a:rPr sz="2000" spc="-10">
                <a:solidFill>
                  <a:srgbClr val="8C8F3E"/>
                </a:solidFill>
                <a:latin typeface="MS Gothic"/>
                <a:cs typeface="MS Gothic"/>
              </a:rPr>
              <a:t>morbilliform common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	</a:t>
            </a:r>
            <a:r>
              <a:rPr sz="2000" spc="-25">
                <a:solidFill>
                  <a:srgbClr val="8C8F3E"/>
                </a:solidFill>
                <a:latin typeface="MS Gothic"/>
                <a:cs typeface="MS Gothic"/>
              </a:rPr>
              <a:t>in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	</a:t>
            </a:r>
            <a:r>
              <a:rPr sz="2000" spc="-10">
                <a:solidFill>
                  <a:srgbClr val="8C8F3E"/>
                </a:solidFill>
                <a:latin typeface="MS Gothic"/>
                <a:cs typeface="MS Gothic"/>
              </a:rPr>
              <a:t>other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	</a:t>
            </a:r>
            <a:r>
              <a:rPr sz="2000" spc="-20">
                <a:solidFill>
                  <a:srgbClr val="8C8F3E"/>
                </a:solidFill>
                <a:latin typeface="MS Gothic"/>
                <a:cs typeface="MS Gothic"/>
              </a:rPr>
              <a:t>less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	</a:t>
            </a:r>
            <a:r>
              <a:rPr sz="2000" spc="-10">
                <a:solidFill>
                  <a:srgbClr val="8C8F3E"/>
                </a:solidFill>
                <a:latin typeface="MS Gothic"/>
                <a:cs typeface="MS Gothic"/>
              </a:rPr>
              <a:t>severe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	</a:t>
            </a:r>
            <a:r>
              <a:rPr sz="2000" spc="-20">
                <a:solidFill>
                  <a:srgbClr val="8C8F3E"/>
                </a:solidFill>
                <a:latin typeface="MS Gothic"/>
                <a:cs typeface="MS Gothic"/>
              </a:rPr>
              <a:t>drug</a:t>
            </a:r>
            <a:endParaRPr sz="2000">
              <a:latin typeface="MS Gothic"/>
              <a:cs typeface="MS Gothic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993140" y="3167462"/>
            <a:ext cx="61595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4990465">
              <a:lnSpc>
                <a:spcPct val="110000"/>
              </a:lnSpc>
              <a:spcBef>
                <a:spcPts val="100"/>
              </a:spcBef>
            </a:pPr>
            <a:r>
              <a:rPr sz="2000" spc="-10">
                <a:solidFill>
                  <a:srgbClr val="8C8F3E"/>
                </a:solidFill>
                <a:latin typeface="MS Gothic"/>
                <a:cs typeface="MS Gothic"/>
              </a:rPr>
              <a:t>reactions 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presentations</a:t>
            </a:r>
            <a:r>
              <a:rPr sz="2000" spc="484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are</a:t>
            </a:r>
            <a:r>
              <a:rPr sz="2000" spc="484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indistinguishable</a:t>
            </a:r>
            <a:r>
              <a:rPr sz="2000" spc="484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The</a:t>
            </a:r>
            <a:r>
              <a:rPr sz="2000" spc="484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000" spc="-10">
                <a:solidFill>
                  <a:srgbClr val="8C8F3E"/>
                </a:solidFill>
                <a:latin typeface="MS Gothic"/>
                <a:cs typeface="MS Gothic"/>
              </a:rPr>
              <a:t>face,</a:t>
            </a:r>
            <a:endParaRPr sz="2000">
              <a:latin typeface="MS Gothic"/>
              <a:cs typeface="MS Gothic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143341" y="3167462"/>
            <a:ext cx="6604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243840">
              <a:lnSpc>
                <a:spcPct val="110000"/>
              </a:lnSpc>
              <a:spcBef>
                <a:spcPts val="100"/>
              </a:spcBef>
            </a:pPr>
            <a:r>
              <a:rPr sz="2000" spc="-25">
                <a:solidFill>
                  <a:srgbClr val="8C8F3E"/>
                </a:solidFill>
                <a:latin typeface="MS Gothic"/>
                <a:cs typeface="MS Gothic"/>
              </a:rPr>
              <a:t>and </a:t>
            </a:r>
            <a:r>
              <a:rPr sz="2000" spc="-10">
                <a:solidFill>
                  <a:srgbClr val="8C8F3E"/>
                </a:solidFill>
                <a:latin typeface="MS Gothic"/>
                <a:cs typeface="MS Gothic"/>
              </a:rPr>
              <a:t>upper</a:t>
            </a:r>
            <a:endParaRPr sz="2000">
              <a:latin typeface="MS Gothic"/>
              <a:cs typeface="MS Gothic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966981" y="2832182"/>
            <a:ext cx="660400" cy="1366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112395" algn="just">
              <a:lnSpc>
                <a:spcPct val="110000"/>
              </a:lnSpc>
              <a:spcBef>
                <a:spcPts val="100"/>
              </a:spcBef>
            </a:pPr>
            <a:r>
              <a:rPr sz="2000" spc="-20">
                <a:solidFill>
                  <a:srgbClr val="8C8F3E"/>
                </a:solidFill>
                <a:latin typeface="MS Gothic"/>
                <a:cs typeface="MS Gothic"/>
              </a:rPr>
              <a:t>also both </a:t>
            </a:r>
            <a:r>
              <a:rPr sz="2000" spc="-10">
                <a:solidFill>
                  <a:srgbClr val="8C8F3E"/>
                </a:solidFill>
                <a:latin typeface="MS Gothic"/>
                <a:cs typeface="MS Gothic"/>
              </a:rPr>
              <a:t>trunk </a:t>
            </a:r>
            <a:r>
              <a:rPr sz="2000" spc="-20">
                <a:solidFill>
                  <a:srgbClr val="8C8F3E"/>
                </a:solidFill>
                <a:latin typeface="MS Gothic"/>
                <a:cs typeface="MS Gothic"/>
              </a:rPr>
              <a:t>with</a:t>
            </a:r>
            <a:endParaRPr sz="2000">
              <a:latin typeface="MS Gothic"/>
              <a:cs typeface="MS Gothic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993140" y="3838022"/>
            <a:ext cx="673544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0000"/>
              </a:lnSpc>
              <a:spcBef>
                <a:spcPts val="100"/>
              </a:spcBef>
              <a:tabLst>
                <a:tab pos="719455"/>
                <a:tab pos="1680210"/>
                <a:tab pos="3402965"/>
                <a:tab pos="4109720"/>
                <a:tab pos="5579110"/>
              </a:tabLst>
            </a:pPr>
            <a:r>
              <a:rPr sz="2000" spc="-25">
                <a:solidFill>
                  <a:srgbClr val="8C8F3E"/>
                </a:solidFill>
                <a:latin typeface="MS Gothic"/>
                <a:cs typeface="MS Gothic"/>
              </a:rPr>
              <a:t>and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	</a:t>
            </a:r>
            <a:r>
              <a:rPr sz="2000" spc="-10">
                <a:solidFill>
                  <a:srgbClr val="8C8F3E"/>
                </a:solidFill>
                <a:latin typeface="MS Gothic"/>
                <a:cs typeface="MS Gothic"/>
              </a:rPr>
              <a:t>upper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	</a:t>
            </a:r>
            <a:r>
              <a:rPr sz="2000" spc="-10">
                <a:solidFill>
                  <a:srgbClr val="8C8F3E"/>
                </a:solidFill>
                <a:latin typeface="MS Gothic"/>
                <a:cs typeface="MS Gothic"/>
              </a:rPr>
              <a:t>extremities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	</a:t>
            </a:r>
            <a:r>
              <a:rPr sz="2000" spc="-25">
                <a:solidFill>
                  <a:srgbClr val="8C8F3E"/>
                </a:solidFill>
                <a:latin typeface="MS Gothic"/>
                <a:cs typeface="MS Gothic"/>
              </a:rPr>
              <a:t>are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	</a:t>
            </a:r>
            <a:r>
              <a:rPr sz="2000" spc="-10">
                <a:solidFill>
                  <a:srgbClr val="8C8F3E"/>
                </a:solidFill>
                <a:latin typeface="MS Gothic"/>
                <a:cs typeface="MS Gothic"/>
              </a:rPr>
              <a:t>initially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	</a:t>
            </a:r>
            <a:r>
              <a:rPr sz="2000" spc="-10">
                <a:solidFill>
                  <a:srgbClr val="8C8F3E"/>
                </a:solidFill>
                <a:latin typeface="MS Gothic"/>
                <a:cs typeface="MS Gothic"/>
              </a:rPr>
              <a:t>affected, 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subsequent progression to the lower </a:t>
            </a:r>
            <a:r>
              <a:rPr sz="2000" spc="-10">
                <a:solidFill>
                  <a:srgbClr val="8C8F3E"/>
                </a:solidFill>
                <a:latin typeface="MS Gothic"/>
                <a:cs typeface="MS Gothic"/>
              </a:rPr>
              <a:t>extremities.</a:t>
            </a:r>
            <a:endParaRPr sz="2000">
              <a:latin typeface="MS Gothic"/>
              <a:cs typeface="MS Gothic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631190" y="4676568"/>
            <a:ext cx="318135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74015" indent="-361315">
              <a:lnSpc>
                <a:spcPct val="100000"/>
              </a:lnSpc>
              <a:spcBef>
                <a:spcPts val="100"/>
              </a:spcBef>
              <a:buClr>
                <a:srgbClr val="869D59"/>
              </a:buClr>
              <a:buSzPct val="52500"/>
              <a:buFont typeface="Wingdings"/>
              <a:buChar char=""/>
              <a:tabLst>
                <a:tab pos="374015"/>
                <a:tab pos="374650"/>
              </a:tabLst>
            </a:pPr>
            <a:r>
              <a:rPr sz="2000" b="1" u="heavy">
                <a:solidFill>
                  <a:srgbClr val="0070C0"/>
                </a:solidFill>
                <a:uFill>
                  <a:solidFill>
                    <a:srgbClr val="0070C0"/>
                  </a:solidFill>
                </a:uFill>
                <a:latin typeface="MS Gothic"/>
                <a:cs typeface="MS Gothic"/>
              </a:rPr>
              <a:t>Lymphadenopathy</a:t>
            </a:r>
            <a:r>
              <a:rPr sz="2000" b="1" spc="-165">
                <a:solidFill>
                  <a:srgbClr val="0070C0"/>
                </a:solidFill>
                <a:latin typeface="MS Gothic"/>
                <a:cs typeface="MS Gothic"/>
              </a:rPr>
              <a:t> </a:t>
            </a:r>
            <a:r>
              <a:rPr sz="2000" b="1" spc="-10">
                <a:solidFill>
                  <a:srgbClr val="8C8F3E"/>
                </a:solidFill>
                <a:latin typeface="MS Gothic"/>
                <a:cs typeface="MS Gothic"/>
              </a:rPr>
              <a:t>(&gt;2mm)</a:t>
            </a:r>
            <a:endParaRPr sz="2000">
              <a:latin typeface="MS Gothic"/>
              <a:cs typeface="MS Gothic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1054100"/>
            <a:ext cx="4608512" cy="5040312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4709477" y="1116196"/>
            <a:ext cx="4245610" cy="4719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74015" marR="5080" indent="-361315">
              <a:lnSpc>
                <a:spcPct val="110000"/>
              </a:lnSpc>
              <a:spcBef>
                <a:spcPts val="100"/>
              </a:spcBef>
              <a:buClr>
                <a:srgbClr val="869D59"/>
              </a:buClr>
              <a:buSzPct val="53571"/>
              <a:buFont typeface="Wingdings"/>
              <a:buChar char=""/>
              <a:tabLst>
                <a:tab pos="374015"/>
                <a:tab pos="374650"/>
                <a:tab pos="791210"/>
                <a:tab pos="951230"/>
                <a:tab pos="986790"/>
                <a:tab pos="1040130"/>
                <a:tab pos="1073150"/>
                <a:tab pos="1314450"/>
                <a:tab pos="1439545"/>
                <a:tab pos="1602105"/>
                <a:tab pos="1750060"/>
                <a:tab pos="1809750"/>
                <a:tab pos="2096770"/>
                <a:tab pos="2207895"/>
                <a:tab pos="2478405"/>
                <a:tab pos="2771775"/>
                <a:tab pos="2807970"/>
                <a:tab pos="2958465"/>
                <a:tab pos="3225165"/>
                <a:tab pos="3258185"/>
                <a:tab pos="3448685"/>
                <a:tab pos="3512185"/>
                <a:tab pos="3535045"/>
                <a:tab pos="3615690"/>
                <a:tab pos="3819525"/>
                <a:tab pos="3926204"/>
              </a:tabLst>
            </a:pPr>
            <a:r>
              <a:rPr sz="1400" b="1" spc="-25">
                <a:solidFill>
                  <a:srgbClr val="8C8F3E"/>
                </a:solidFill>
                <a:latin typeface="Times New Roman"/>
                <a:cs typeface="Times New Roman"/>
              </a:rPr>
              <a:t>The</a:t>
            </a:r>
            <a:r>
              <a:rPr sz="1400" b="1">
                <a:solidFill>
                  <a:srgbClr val="8C8F3E"/>
                </a:solidFill>
                <a:latin typeface="Times New Roman"/>
                <a:cs typeface="Times New Roman"/>
              </a:rPr>
              <a:t>	</a:t>
            </a:r>
            <a:r>
              <a:rPr sz="1400" b="1" spc="-10">
                <a:solidFill>
                  <a:srgbClr val="8C8F3E"/>
                </a:solidFill>
                <a:latin typeface="Times New Roman"/>
                <a:cs typeface="Times New Roman"/>
              </a:rPr>
              <a:t>maculopapular</a:t>
            </a:r>
            <a:r>
              <a:rPr sz="1400" b="1">
                <a:solidFill>
                  <a:srgbClr val="8C8F3E"/>
                </a:solidFill>
                <a:latin typeface="Times New Roman"/>
                <a:cs typeface="Times New Roman"/>
              </a:rPr>
              <a:t>	</a:t>
            </a:r>
            <a:r>
              <a:rPr sz="1400" b="1" spc="45">
                <a:solidFill>
                  <a:srgbClr val="8C8F3E"/>
                </a:solidFill>
                <a:latin typeface="Times New Roman"/>
                <a:cs typeface="Times New Roman"/>
              </a:rPr>
              <a:t>eruption</a:t>
            </a:r>
            <a:r>
              <a:rPr sz="1400" b="1">
                <a:solidFill>
                  <a:srgbClr val="8C8F3E"/>
                </a:solidFill>
                <a:latin typeface="Times New Roman"/>
                <a:cs typeface="Times New Roman"/>
              </a:rPr>
              <a:t>		</a:t>
            </a:r>
            <a:r>
              <a:rPr sz="1400" b="1" spc="125">
                <a:solidFill>
                  <a:srgbClr val="8C8F3E"/>
                </a:solidFill>
                <a:latin typeface="Times New Roman"/>
                <a:cs typeface="Times New Roman"/>
              </a:rPr>
              <a:t>later</a:t>
            </a:r>
            <a:r>
              <a:rPr sz="1400" b="1">
                <a:solidFill>
                  <a:srgbClr val="8C8F3E"/>
                </a:solidFill>
                <a:latin typeface="Times New Roman"/>
                <a:cs typeface="Times New Roman"/>
              </a:rPr>
              <a:t>			</a:t>
            </a:r>
            <a:r>
              <a:rPr sz="1400" b="1" spc="-215">
                <a:solidFill>
                  <a:srgbClr val="8C8F3E"/>
                </a:solidFill>
                <a:latin typeface="Times New Roman"/>
                <a:cs typeface="Times New Roman"/>
              </a:rPr>
              <a:t> </a:t>
            </a:r>
            <a:r>
              <a:rPr sz="1400" b="1">
                <a:solidFill>
                  <a:srgbClr val="8C8F3E"/>
                </a:solidFill>
                <a:latin typeface="Times New Roman"/>
                <a:cs typeface="Times New Roman"/>
              </a:rPr>
              <a:t>becomes </a:t>
            </a:r>
            <a:r>
              <a:rPr sz="1400" b="1" spc="130">
                <a:solidFill>
                  <a:srgbClr val="8C8F3E"/>
                </a:solidFill>
                <a:latin typeface="Times New Roman"/>
                <a:cs typeface="Times New Roman"/>
              </a:rPr>
              <a:t>infiltrated</a:t>
            </a:r>
            <a:r>
              <a:rPr sz="1400" b="1">
                <a:solidFill>
                  <a:srgbClr val="8C8F3E"/>
                </a:solidFill>
                <a:latin typeface="Times New Roman"/>
                <a:cs typeface="Times New Roman"/>
              </a:rPr>
              <a:t>		</a:t>
            </a:r>
            <a:r>
              <a:rPr sz="1400" b="1" spc="-20">
                <a:solidFill>
                  <a:srgbClr val="8C8F3E"/>
                </a:solidFill>
                <a:latin typeface="Times New Roman"/>
                <a:cs typeface="Times New Roman"/>
              </a:rPr>
              <a:t>with</a:t>
            </a:r>
            <a:r>
              <a:rPr sz="1400" b="1">
                <a:solidFill>
                  <a:srgbClr val="8C8F3E"/>
                </a:solidFill>
                <a:latin typeface="Times New Roman"/>
                <a:cs typeface="Times New Roman"/>
              </a:rPr>
              <a:t>		</a:t>
            </a:r>
            <a:r>
              <a:rPr sz="1400" b="1" spc="-10">
                <a:solidFill>
                  <a:srgbClr val="8C8F3E"/>
                </a:solidFill>
                <a:latin typeface="Times New Roman"/>
                <a:cs typeface="Times New Roman"/>
              </a:rPr>
              <a:t>edematous</a:t>
            </a:r>
            <a:r>
              <a:rPr sz="1400" b="1">
                <a:solidFill>
                  <a:srgbClr val="8C8F3E"/>
                </a:solidFill>
                <a:latin typeface="Times New Roman"/>
                <a:cs typeface="Times New Roman"/>
              </a:rPr>
              <a:t>		</a:t>
            </a:r>
            <a:r>
              <a:rPr sz="1400" b="1" spc="140">
                <a:solidFill>
                  <a:srgbClr val="8C8F3E"/>
                </a:solidFill>
                <a:latin typeface="Times New Roman"/>
                <a:cs typeface="Times New Roman"/>
              </a:rPr>
              <a:t>follicular </a:t>
            </a:r>
            <a:r>
              <a:rPr sz="1400" b="1" spc="85">
                <a:solidFill>
                  <a:srgbClr val="8C8F3E"/>
                </a:solidFill>
                <a:latin typeface="Times New Roman"/>
                <a:cs typeface="Times New Roman"/>
              </a:rPr>
              <a:t>accentuat-</a:t>
            </a:r>
            <a:r>
              <a:rPr sz="1400" b="1" spc="70">
                <a:solidFill>
                  <a:srgbClr val="8C8F3E"/>
                </a:solidFill>
                <a:latin typeface="Times New Roman"/>
                <a:cs typeface="Times New Roman"/>
              </a:rPr>
              <a:t>ion.Swelling</a:t>
            </a:r>
            <a:r>
              <a:rPr sz="1400" b="1">
                <a:solidFill>
                  <a:srgbClr val="8C8F3E"/>
                </a:solidFill>
                <a:latin typeface="Times New Roman"/>
                <a:cs typeface="Times New Roman"/>
              </a:rPr>
              <a:t>	</a:t>
            </a:r>
            <a:r>
              <a:rPr sz="1400" b="1" spc="-340">
                <a:solidFill>
                  <a:srgbClr val="8C8F3E"/>
                </a:solidFill>
                <a:latin typeface="Times New Roman"/>
                <a:cs typeface="Times New Roman"/>
              </a:rPr>
              <a:t> </a:t>
            </a:r>
            <a:r>
              <a:rPr sz="1400" b="1" spc="95">
                <a:solidFill>
                  <a:srgbClr val="8C8F3E"/>
                </a:solidFill>
                <a:latin typeface="Times New Roman"/>
                <a:cs typeface="Times New Roman"/>
              </a:rPr>
              <a:t>of</a:t>
            </a:r>
            <a:r>
              <a:rPr sz="1400" b="1">
                <a:solidFill>
                  <a:srgbClr val="8C8F3E"/>
                </a:solidFill>
                <a:latin typeface="Times New Roman"/>
                <a:cs typeface="Times New Roman"/>
              </a:rPr>
              <a:t>		</a:t>
            </a:r>
            <a:r>
              <a:rPr sz="1400" b="1" spc="45">
                <a:solidFill>
                  <a:srgbClr val="8C8F3E"/>
                </a:solidFill>
                <a:latin typeface="Times New Roman"/>
                <a:cs typeface="Times New Roman"/>
              </a:rPr>
              <a:t>the</a:t>
            </a:r>
            <a:r>
              <a:rPr sz="1400" b="1">
                <a:solidFill>
                  <a:srgbClr val="8C8F3E"/>
                </a:solidFill>
                <a:latin typeface="Times New Roman"/>
                <a:cs typeface="Times New Roman"/>
              </a:rPr>
              <a:t>	</a:t>
            </a:r>
            <a:r>
              <a:rPr sz="1400" b="1" spc="130">
                <a:solidFill>
                  <a:srgbClr val="8C8F3E"/>
                </a:solidFill>
                <a:latin typeface="Times New Roman"/>
                <a:cs typeface="Times New Roman"/>
              </a:rPr>
              <a:t>face,</a:t>
            </a:r>
            <a:r>
              <a:rPr sz="1400" b="1">
                <a:solidFill>
                  <a:srgbClr val="8C8F3E"/>
                </a:solidFill>
                <a:latin typeface="Times New Roman"/>
                <a:cs typeface="Times New Roman"/>
              </a:rPr>
              <a:t>	</a:t>
            </a:r>
            <a:r>
              <a:rPr sz="1400" b="1" spc="-20">
                <a:solidFill>
                  <a:srgbClr val="8C8F3E"/>
                </a:solidFill>
                <a:latin typeface="Times New Roman"/>
                <a:cs typeface="Times New Roman"/>
              </a:rPr>
              <a:t>with </a:t>
            </a:r>
            <a:r>
              <a:rPr sz="1400" b="1" spc="-10">
                <a:solidFill>
                  <a:srgbClr val="8C8F3E"/>
                </a:solidFill>
                <a:latin typeface="Times New Roman"/>
                <a:cs typeface="Times New Roman"/>
              </a:rPr>
              <a:t>marked</a:t>
            </a:r>
            <a:r>
              <a:rPr sz="1400" b="1">
                <a:solidFill>
                  <a:srgbClr val="8C8F3E"/>
                </a:solidFill>
                <a:latin typeface="Times New Roman"/>
                <a:cs typeface="Times New Roman"/>
              </a:rPr>
              <a:t>			</a:t>
            </a:r>
            <a:r>
              <a:rPr sz="1400" b="1" spc="100">
                <a:solidFill>
                  <a:srgbClr val="8C8F3E"/>
                </a:solidFill>
                <a:latin typeface="Times New Roman"/>
                <a:cs typeface="Times New Roman"/>
              </a:rPr>
              <a:t>periorbital</a:t>
            </a:r>
            <a:r>
              <a:rPr sz="1400" b="1">
                <a:solidFill>
                  <a:srgbClr val="8C8F3E"/>
                </a:solidFill>
                <a:latin typeface="Times New Roman"/>
                <a:cs typeface="Times New Roman"/>
              </a:rPr>
              <a:t>		</a:t>
            </a:r>
            <a:r>
              <a:rPr sz="1400" b="1" spc="-300">
                <a:solidFill>
                  <a:srgbClr val="8C8F3E"/>
                </a:solidFill>
                <a:latin typeface="Times New Roman"/>
                <a:cs typeface="Times New Roman"/>
              </a:rPr>
              <a:t> </a:t>
            </a:r>
            <a:r>
              <a:rPr sz="1400" b="1" spc="55">
                <a:solidFill>
                  <a:srgbClr val="8C8F3E"/>
                </a:solidFill>
                <a:latin typeface="Times New Roman"/>
                <a:cs typeface="Times New Roman"/>
              </a:rPr>
              <a:t>involvement.</a:t>
            </a:r>
            <a:r>
              <a:rPr sz="1400" b="1">
                <a:solidFill>
                  <a:srgbClr val="8C8F3E"/>
                </a:solidFill>
                <a:latin typeface="Times New Roman"/>
                <a:cs typeface="Times New Roman"/>
              </a:rPr>
              <a:t>	</a:t>
            </a:r>
            <a:r>
              <a:rPr sz="1400" b="1" spc="95">
                <a:solidFill>
                  <a:srgbClr val="8C8F3E"/>
                </a:solidFill>
                <a:latin typeface="Times New Roman"/>
                <a:cs typeface="Times New Roman"/>
              </a:rPr>
              <a:t>Vesicles </a:t>
            </a:r>
            <a:r>
              <a:rPr sz="1400" b="1" spc="-85">
                <a:solidFill>
                  <a:srgbClr val="8C8F3E"/>
                </a:solidFill>
                <a:latin typeface="Times New Roman"/>
                <a:cs typeface="Times New Roman"/>
              </a:rPr>
              <a:t>may</a:t>
            </a:r>
            <a:r>
              <a:rPr sz="1400" b="1" spc="295">
                <a:solidFill>
                  <a:srgbClr val="8C8F3E"/>
                </a:solidFill>
                <a:latin typeface="Times New Roman"/>
                <a:cs typeface="Times New Roman"/>
              </a:rPr>
              <a:t> </a:t>
            </a:r>
            <a:r>
              <a:rPr sz="1400" b="1" spc="120">
                <a:solidFill>
                  <a:srgbClr val="8C8F3E"/>
                </a:solidFill>
                <a:latin typeface="Times New Roman"/>
                <a:cs typeface="Times New Roman"/>
              </a:rPr>
              <a:t>arise</a:t>
            </a:r>
            <a:r>
              <a:rPr sz="1400" b="1" spc="300">
                <a:solidFill>
                  <a:srgbClr val="8C8F3E"/>
                </a:solidFill>
                <a:latin typeface="Times New Roman"/>
                <a:cs typeface="Times New Roman"/>
              </a:rPr>
              <a:t> </a:t>
            </a:r>
            <a:r>
              <a:rPr sz="1400" b="1">
                <a:solidFill>
                  <a:srgbClr val="8C8F3E"/>
                </a:solidFill>
                <a:latin typeface="Times New Roman"/>
                <a:cs typeface="Times New Roman"/>
              </a:rPr>
              <a:t>and</a:t>
            </a:r>
            <a:r>
              <a:rPr sz="1400" b="1" spc="300">
                <a:solidFill>
                  <a:srgbClr val="8C8F3E"/>
                </a:solidFill>
                <a:latin typeface="Times New Roman"/>
                <a:cs typeface="Times New Roman"/>
              </a:rPr>
              <a:t> </a:t>
            </a:r>
            <a:r>
              <a:rPr sz="1400" b="1" spc="135">
                <a:solidFill>
                  <a:srgbClr val="8C8F3E"/>
                </a:solidFill>
                <a:latin typeface="Times New Roman"/>
                <a:cs typeface="Times New Roman"/>
              </a:rPr>
              <a:t>fine</a:t>
            </a:r>
            <a:r>
              <a:rPr sz="1400" b="1" spc="295">
                <a:solidFill>
                  <a:srgbClr val="8C8F3E"/>
                </a:solidFill>
                <a:latin typeface="Times New Roman"/>
                <a:cs typeface="Times New Roman"/>
              </a:rPr>
              <a:t> </a:t>
            </a:r>
            <a:r>
              <a:rPr sz="1400" b="1" spc="140">
                <a:solidFill>
                  <a:srgbClr val="8C8F3E"/>
                </a:solidFill>
                <a:latin typeface="Times New Roman"/>
                <a:cs typeface="Times New Roman"/>
              </a:rPr>
              <a:t>vesicles</a:t>
            </a:r>
            <a:r>
              <a:rPr sz="1400" b="1" spc="300">
                <a:solidFill>
                  <a:srgbClr val="8C8F3E"/>
                </a:solidFill>
                <a:latin typeface="Times New Roman"/>
                <a:cs typeface="Times New Roman"/>
              </a:rPr>
              <a:t> </a:t>
            </a:r>
            <a:r>
              <a:rPr sz="1400" b="1">
                <a:solidFill>
                  <a:srgbClr val="8C8F3E"/>
                </a:solidFill>
                <a:latin typeface="Times New Roman"/>
                <a:cs typeface="Times New Roman"/>
              </a:rPr>
              <a:t>by</a:t>
            </a:r>
            <a:r>
              <a:rPr sz="1400" b="1" spc="300">
                <a:solidFill>
                  <a:srgbClr val="8C8F3E"/>
                </a:solidFill>
                <a:latin typeface="Times New Roman"/>
                <a:cs typeface="Times New Roman"/>
              </a:rPr>
              <a:t> </a:t>
            </a:r>
            <a:r>
              <a:rPr sz="1400" b="1" spc="-35">
                <a:solidFill>
                  <a:srgbClr val="8C8F3E"/>
                </a:solidFill>
                <a:latin typeface="Times New Roman"/>
                <a:cs typeface="Times New Roman"/>
              </a:rPr>
              <a:t>edema</a:t>
            </a:r>
            <a:r>
              <a:rPr sz="1400" b="1" spc="295">
                <a:solidFill>
                  <a:srgbClr val="8C8F3E"/>
                </a:solidFill>
                <a:latin typeface="Times New Roman"/>
                <a:cs typeface="Times New Roman"/>
              </a:rPr>
              <a:t> </a:t>
            </a:r>
            <a:r>
              <a:rPr sz="1400" b="1" spc="114">
                <a:solidFill>
                  <a:srgbClr val="8C8F3E"/>
                </a:solidFill>
                <a:latin typeface="Times New Roman"/>
                <a:cs typeface="Times New Roman"/>
              </a:rPr>
              <a:t>of</a:t>
            </a:r>
            <a:r>
              <a:rPr sz="1400" b="1" spc="300">
                <a:solidFill>
                  <a:srgbClr val="8C8F3E"/>
                </a:solidFill>
                <a:latin typeface="Times New Roman"/>
                <a:cs typeface="Times New Roman"/>
              </a:rPr>
              <a:t> </a:t>
            </a:r>
            <a:r>
              <a:rPr sz="1400" b="1" spc="45">
                <a:solidFill>
                  <a:srgbClr val="8C8F3E"/>
                </a:solidFill>
                <a:latin typeface="Times New Roman"/>
                <a:cs typeface="Times New Roman"/>
              </a:rPr>
              <a:t>the </a:t>
            </a:r>
            <a:r>
              <a:rPr sz="1400" b="1" spc="-10">
                <a:solidFill>
                  <a:srgbClr val="8C8F3E"/>
                </a:solidFill>
                <a:latin typeface="Times New Roman"/>
                <a:cs typeface="Times New Roman"/>
              </a:rPr>
              <a:t>dermis</a:t>
            </a:r>
            <a:r>
              <a:rPr sz="1400" b="1">
                <a:solidFill>
                  <a:srgbClr val="8C8F3E"/>
                </a:solidFill>
                <a:latin typeface="Times New Roman"/>
                <a:cs typeface="Times New Roman"/>
              </a:rPr>
              <a:t>			</a:t>
            </a:r>
            <a:r>
              <a:rPr sz="1400" b="1" spc="-25">
                <a:solidFill>
                  <a:srgbClr val="8C8F3E"/>
                </a:solidFill>
                <a:latin typeface="Times New Roman"/>
                <a:cs typeface="Times New Roman"/>
              </a:rPr>
              <a:t>can</a:t>
            </a:r>
            <a:r>
              <a:rPr sz="1400" b="1">
                <a:solidFill>
                  <a:srgbClr val="8C8F3E"/>
                </a:solidFill>
                <a:latin typeface="Times New Roman"/>
                <a:cs typeface="Times New Roman"/>
              </a:rPr>
              <a:t>		</a:t>
            </a:r>
            <a:r>
              <a:rPr sz="1400" b="1" spc="-25">
                <a:solidFill>
                  <a:srgbClr val="8C8F3E"/>
                </a:solidFill>
                <a:latin typeface="Times New Roman"/>
                <a:cs typeface="Times New Roman"/>
              </a:rPr>
              <a:t>be</a:t>
            </a:r>
            <a:r>
              <a:rPr sz="1400" b="1">
                <a:solidFill>
                  <a:srgbClr val="8C8F3E"/>
                </a:solidFill>
                <a:latin typeface="Times New Roman"/>
                <a:cs typeface="Times New Roman"/>
              </a:rPr>
              <a:t>	</a:t>
            </a:r>
            <a:r>
              <a:rPr sz="1400" b="1" spc="-10">
                <a:solidFill>
                  <a:srgbClr val="8C8F3E"/>
                </a:solidFill>
                <a:latin typeface="Times New Roman"/>
                <a:cs typeface="Times New Roman"/>
              </a:rPr>
              <a:t>present.No</a:t>
            </a:r>
            <a:r>
              <a:rPr sz="1400" b="1">
                <a:solidFill>
                  <a:srgbClr val="8C8F3E"/>
                </a:solidFill>
                <a:latin typeface="Times New Roman"/>
                <a:cs typeface="Times New Roman"/>
              </a:rPr>
              <a:t>	</a:t>
            </a:r>
            <a:r>
              <a:rPr sz="1400" b="1" spc="85">
                <a:solidFill>
                  <a:srgbClr val="8C8F3E"/>
                </a:solidFill>
                <a:latin typeface="Times New Roman"/>
                <a:cs typeface="Times New Roman"/>
              </a:rPr>
              <a:t>necrosis</a:t>
            </a:r>
            <a:r>
              <a:rPr sz="1400" b="1">
                <a:solidFill>
                  <a:srgbClr val="8C8F3E"/>
                </a:solidFill>
                <a:latin typeface="Times New Roman"/>
                <a:cs typeface="Times New Roman"/>
              </a:rPr>
              <a:t>			</a:t>
            </a:r>
            <a:r>
              <a:rPr sz="1400" b="1" spc="80">
                <a:solidFill>
                  <a:srgbClr val="8C8F3E"/>
                </a:solidFill>
                <a:latin typeface="Times New Roman"/>
                <a:cs typeface="Times New Roman"/>
              </a:rPr>
              <a:t>of</a:t>
            </a:r>
            <a:r>
              <a:rPr sz="1400" b="1">
                <a:solidFill>
                  <a:srgbClr val="8C8F3E"/>
                </a:solidFill>
                <a:latin typeface="Times New Roman"/>
                <a:cs typeface="Times New Roman"/>
              </a:rPr>
              <a:t>		</a:t>
            </a:r>
            <a:r>
              <a:rPr sz="1400" b="1" spc="45">
                <a:solidFill>
                  <a:srgbClr val="8C8F3E"/>
                </a:solidFill>
                <a:latin typeface="Times New Roman"/>
                <a:cs typeface="Times New Roman"/>
              </a:rPr>
              <a:t>the </a:t>
            </a:r>
            <a:r>
              <a:rPr sz="1400" b="1" spc="-10">
                <a:solidFill>
                  <a:srgbClr val="8C8F3E"/>
                </a:solidFill>
                <a:latin typeface="Times New Roman"/>
                <a:cs typeface="Times New Roman"/>
              </a:rPr>
              <a:t>epidermis</a:t>
            </a:r>
            <a:r>
              <a:rPr sz="1400" b="1">
                <a:solidFill>
                  <a:srgbClr val="8C8F3E"/>
                </a:solidFill>
                <a:latin typeface="Times New Roman"/>
                <a:cs typeface="Times New Roman"/>
              </a:rPr>
              <a:t>	</a:t>
            </a:r>
            <a:r>
              <a:rPr sz="1400" b="1" spc="130">
                <a:solidFill>
                  <a:srgbClr val="8C8F3E"/>
                </a:solidFill>
                <a:latin typeface="Times New Roman"/>
                <a:cs typeface="Times New Roman"/>
              </a:rPr>
              <a:t>like</a:t>
            </a:r>
            <a:r>
              <a:rPr sz="1400" b="1">
                <a:solidFill>
                  <a:srgbClr val="8C8F3E"/>
                </a:solidFill>
                <a:latin typeface="Times New Roman"/>
                <a:cs typeface="Times New Roman"/>
              </a:rPr>
              <a:t>		</a:t>
            </a:r>
            <a:r>
              <a:rPr sz="1400" b="1" spc="-295">
                <a:solidFill>
                  <a:srgbClr val="8C8F3E"/>
                </a:solidFill>
                <a:latin typeface="Times New Roman"/>
                <a:cs typeface="Times New Roman"/>
              </a:rPr>
              <a:t>TEN</a:t>
            </a:r>
            <a:r>
              <a:rPr sz="1400" b="1">
                <a:solidFill>
                  <a:srgbClr val="8C8F3E"/>
                </a:solidFill>
                <a:latin typeface="Times New Roman"/>
                <a:cs typeface="Times New Roman"/>
              </a:rPr>
              <a:t>		</a:t>
            </a:r>
            <a:r>
              <a:rPr sz="1400" b="1" spc="-290">
                <a:solidFill>
                  <a:srgbClr val="8C8F3E"/>
                </a:solidFill>
                <a:latin typeface="Times New Roman"/>
                <a:cs typeface="Times New Roman"/>
              </a:rPr>
              <a:t> </a:t>
            </a:r>
            <a:r>
              <a:rPr sz="1400" b="1" spc="80">
                <a:solidFill>
                  <a:srgbClr val="8C8F3E"/>
                </a:solidFill>
                <a:latin typeface="Times New Roman"/>
                <a:cs typeface="Times New Roman"/>
              </a:rPr>
              <a:t>occurs,except</a:t>
            </a:r>
            <a:r>
              <a:rPr sz="1400" b="1">
                <a:solidFill>
                  <a:srgbClr val="8C8F3E"/>
                </a:solidFill>
                <a:latin typeface="Times New Roman"/>
                <a:cs typeface="Times New Roman"/>
              </a:rPr>
              <a:t>		</a:t>
            </a:r>
            <a:r>
              <a:rPr sz="1400" b="1" spc="85">
                <a:solidFill>
                  <a:srgbClr val="8C8F3E"/>
                </a:solidFill>
                <a:latin typeface="Times New Roman"/>
                <a:cs typeface="Times New Roman"/>
              </a:rPr>
              <a:t>in</a:t>
            </a:r>
            <a:r>
              <a:rPr sz="1400" b="1">
                <a:solidFill>
                  <a:srgbClr val="8C8F3E"/>
                </a:solidFill>
                <a:latin typeface="Times New Roman"/>
                <a:cs typeface="Times New Roman"/>
              </a:rPr>
              <a:t>	</a:t>
            </a:r>
            <a:r>
              <a:rPr sz="1400" b="1" spc="-285">
                <a:solidFill>
                  <a:srgbClr val="8C8F3E"/>
                </a:solidFill>
                <a:latin typeface="Times New Roman"/>
                <a:cs typeface="Times New Roman"/>
              </a:rPr>
              <a:t> </a:t>
            </a:r>
            <a:r>
              <a:rPr sz="1400" b="1" spc="55">
                <a:solidFill>
                  <a:srgbClr val="8C8F3E"/>
                </a:solidFill>
                <a:latin typeface="Times New Roman"/>
                <a:cs typeface="Times New Roman"/>
              </a:rPr>
              <a:t>rare </a:t>
            </a:r>
            <a:r>
              <a:rPr sz="1400" b="1" spc="80">
                <a:solidFill>
                  <a:srgbClr val="8C8F3E"/>
                </a:solidFill>
                <a:latin typeface="Times New Roman"/>
                <a:cs typeface="Times New Roman"/>
              </a:rPr>
              <a:t>cases</a:t>
            </a:r>
            <a:r>
              <a:rPr sz="1400" b="1">
                <a:solidFill>
                  <a:srgbClr val="8C8F3E"/>
                </a:solidFill>
                <a:latin typeface="Times New Roman"/>
                <a:cs typeface="Times New Roman"/>
              </a:rPr>
              <a:t>		</a:t>
            </a:r>
            <a:r>
              <a:rPr sz="1400" b="1" spc="90">
                <a:solidFill>
                  <a:srgbClr val="8C8F3E"/>
                </a:solidFill>
                <a:latin typeface="Times New Roman"/>
                <a:cs typeface="Times New Roman"/>
              </a:rPr>
              <a:t>of</a:t>
            </a:r>
            <a:r>
              <a:rPr sz="1400" b="1">
                <a:solidFill>
                  <a:srgbClr val="8C8F3E"/>
                </a:solidFill>
                <a:latin typeface="Times New Roman"/>
                <a:cs typeface="Times New Roman"/>
              </a:rPr>
              <a:t>	</a:t>
            </a:r>
            <a:r>
              <a:rPr sz="1400" b="1" spc="-225">
                <a:solidFill>
                  <a:srgbClr val="8C8F3E"/>
                </a:solidFill>
                <a:latin typeface="Times New Roman"/>
                <a:cs typeface="Times New Roman"/>
              </a:rPr>
              <a:t> </a:t>
            </a:r>
            <a:r>
              <a:rPr sz="1400" b="1">
                <a:solidFill>
                  <a:srgbClr val="8C8F3E"/>
                </a:solidFill>
                <a:latin typeface="Times New Roman"/>
                <a:cs typeface="Times New Roman"/>
              </a:rPr>
              <a:t>overlapping	</a:t>
            </a:r>
            <a:r>
              <a:rPr sz="1400" b="1" spc="-10">
                <a:solidFill>
                  <a:srgbClr val="8C8F3E"/>
                </a:solidFill>
                <a:latin typeface="Times New Roman"/>
                <a:cs typeface="Times New Roman"/>
              </a:rPr>
              <a:t>DRESS/DIHS</a:t>
            </a:r>
            <a:r>
              <a:rPr sz="1400" b="1">
                <a:solidFill>
                  <a:srgbClr val="8C8F3E"/>
                </a:solidFill>
                <a:latin typeface="Times New Roman"/>
                <a:cs typeface="Times New Roman"/>
              </a:rPr>
              <a:t>		</a:t>
            </a:r>
            <a:r>
              <a:rPr sz="1400" b="1" spc="-10">
                <a:solidFill>
                  <a:srgbClr val="8C8F3E"/>
                </a:solidFill>
                <a:latin typeface="Times New Roman"/>
                <a:cs typeface="Times New Roman"/>
              </a:rPr>
              <a:t>andTEN. Small</a:t>
            </a:r>
            <a:r>
              <a:rPr sz="1400" b="1">
                <a:solidFill>
                  <a:srgbClr val="8C8F3E"/>
                </a:solidFill>
                <a:latin typeface="Times New Roman"/>
                <a:cs typeface="Times New Roman"/>
              </a:rPr>
              <a:t>	</a:t>
            </a:r>
            <a:r>
              <a:rPr sz="1400" b="1" spc="175">
                <a:solidFill>
                  <a:srgbClr val="8C8F3E"/>
                </a:solidFill>
                <a:latin typeface="Times New Roman"/>
                <a:cs typeface="Times New Roman"/>
              </a:rPr>
              <a:t>sterile</a:t>
            </a:r>
            <a:r>
              <a:rPr sz="1400" b="1" spc="180">
                <a:solidFill>
                  <a:srgbClr val="8C8F3E"/>
                </a:solidFill>
                <a:latin typeface="Times New Roman"/>
                <a:cs typeface="Times New Roman"/>
              </a:rPr>
              <a:t>  </a:t>
            </a:r>
            <a:r>
              <a:rPr sz="1400" b="1" spc="130">
                <a:solidFill>
                  <a:srgbClr val="8C8F3E"/>
                </a:solidFill>
                <a:latin typeface="Times New Roman"/>
                <a:cs typeface="Times New Roman"/>
              </a:rPr>
              <a:t>perifollicular</a:t>
            </a:r>
            <a:r>
              <a:rPr sz="1400" b="1" spc="185">
                <a:solidFill>
                  <a:srgbClr val="8C8F3E"/>
                </a:solidFill>
                <a:latin typeface="Times New Roman"/>
                <a:cs typeface="Times New Roman"/>
              </a:rPr>
              <a:t>  </a:t>
            </a:r>
            <a:r>
              <a:rPr sz="1400" b="1" spc="85">
                <a:solidFill>
                  <a:srgbClr val="8C8F3E"/>
                </a:solidFill>
                <a:latin typeface="Times New Roman"/>
                <a:cs typeface="Times New Roman"/>
              </a:rPr>
              <a:t>pustules</a:t>
            </a:r>
            <a:r>
              <a:rPr sz="1400" b="1" spc="185">
                <a:solidFill>
                  <a:srgbClr val="8C8F3E"/>
                </a:solidFill>
                <a:latin typeface="Times New Roman"/>
                <a:cs typeface="Times New Roman"/>
              </a:rPr>
              <a:t>  </a:t>
            </a:r>
            <a:r>
              <a:rPr sz="1400" b="1" spc="-25">
                <a:solidFill>
                  <a:srgbClr val="8C8F3E"/>
                </a:solidFill>
                <a:latin typeface="Times New Roman"/>
                <a:cs typeface="Times New Roman"/>
              </a:rPr>
              <a:t>and </a:t>
            </a:r>
            <a:r>
              <a:rPr sz="1400" b="1" spc="105">
                <a:solidFill>
                  <a:srgbClr val="8C8F3E"/>
                </a:solidFill>
                <a:latin typeface="Times New Roman"/>
                <a:cs typeface="Times New Roman"/>
              </a:rPr>
              <a:t>nonfollicular</a:t>
            </a:r>
            <a:r>
              <a:rPr sz="1400" b="1" spc="229">
                <a:solidFill>
                  <a:srgbClr val="8C8F3E"/>
                </a:solidFill>
                <a:latin typeface="Times New Roman"/>
                <a:cs typeface="Times New Roman"/>
              </a:rPr>
              <a:t>  </a:t>
            </a:r>
            <a:r>
              <a:rPr sz="1400" b="1" spc="85">
                <a:solidFill>
                  <a:srgbClr val="8C8F3E"/>
                </a:solidFill>
                <a:latin typeface="Times New Roman"/>
                <a:cs typeface="Times New Roman"/>
              </a:rPr>
              <a:t>pustules</a:t>
            </a:r>
            <a:r>
              <a:rPr sz="1400" b="1" spc="235">
                <a:solidFill>
                  <a:srgbClr val="8C8F3E"/>
                </a:solidFill>
                <a:latin typeface="Times New Roman"/>
                <a:cs typeface="Times New Roman"/>
              </a:rPr>
              <a:t>  </a:t>
            </a:r>
            <a:r>
              <a:rPr sz="1400" b="1" spc="-30">
                <a:solidFill>
                  <a:srgbClr val="8C8F3E"/>
                </a:solidFill>
                <a:latin typeface="Times New Roman"/>
                <a:cs typeface="Times New Roman"/>
              </a:rPr>
              <a:t>may</a:t>
            </a:r>
            <a:r>
              <a:rPr sz="1400" b="1" spc="235">
                <a:solidFill>
                  <a:srgbClr val="8C8F3E"/>
                </a:solidFill>
                <a:latin typeface="Times New Roman"/>
                <a:cs typeface="Times New Roman"/>
              </a:rPr>
              <a:t>  </a:t>
            </a:r>
            <a:r>
              <a:rPr sz="1400" b="1">
                <a:solidFill>
                  <a:srgbClr val="8C8F3E"/>
                </a:solidFill>
                <a:latin typeface="Times New Roman"/>
                <a:cs typeface="Times New Roman"/>
              </a:rPr>
              <a:t>appear,</a:t>
            </a:r>
            <a:r>
              <a:rPr sz="1400" b="1" spc="229">
                <a:solidFill>
                  <a:srgbClr val="8C8F3E"/>
                </a:solidFill>
                <a:latin typeface="Times New Roman"/>
                <a:cs typeface="Times New Roman"/>
              </a:rPr>
              <a:t>  </a:t>
            </a:r>
            <a:r>
              <a:rPr sz="1400" b="1" spc="-10">
                <a:solidFill>
                  <a:srgbClr val="8C8F3E"/>
                </a:solidFill>
                <a:latin typeface="Times New Roman"/>
                <a:cs typeface="Times New Roman"/>
              </a:rPr>
              <a:t>which </a:t>
            </a:r>
            <a:r>
              <a:rPr sz="1400" b="1" spc="50">
                <a:solidFill>
                  <a:srgbClr val="8C8F3E"/>
                </a:solidFill>
                <a:latin typeface="Times New Roman"/>
                <a:cs typeface="Times New Roman"/>
              </a:rPr>
              <a:t>are</a:t>
            </a:r>
            <a:r>
              <a:rPr sz="1400" b="1" spc="245">
                <a:solidFill>
                  <a:srgbClr val="8C8F3E"/>
                </a:solidFill>
                <a:latin typeface="Times New Roman"/>
                <a:cs typeface="Times New Roman"/>
              </a:rPr>
              <a:t>   </a:t>
            </a:r>
            <a:r>
              <a:rPr sz="1400" b="1" spc="114">
                <a:solidFill>
                  <a:srgbClr val="8C8F3E"/>
                </a:solidFill>
                <a:latin typeface="Times New Roman"/>
                <a:cs typeface="Times New Roman"/>
              </a:rPr>
              <a:t>different</a:t>
            </a:r>
            <a:r>
              <a:rPr sz="1400" b="1" spc="245">
                <a:solidFill>
                  <a:srgbClr val="8C8F3E"/>
                </a:solidFill>
                <a:latin typeface="Times New Roman"/>
                <a:cs typeface="Times New Roman"/>
              </a:rPr>
              <a:t>   </a:t>
            </a:r>
            <a:r>
              <a:rPr sz="1400" b="1">
                <a:solidFill>
                  <a:srgbClr val="8C8F3E"/>
                </a:solidFill>
                <a:latin typeface="Times New Roman"/>
                <a:cs typeface="Times New Roman"/>
              </a:rPr>
              <a:t>from</a:t>
            </a:r>
            <a:r>
              <a:rPr sz="1400" b="1" spc="245">
                <a:solidFill>
                  <a:srgbClr val="8C8F3E"/>
                </a:solidFill>
                <a:latin typeface="Times New Roman"/>
                <a:cs typeface="Times New Roman"/>
              </a:rPr>
              <a:t>   </a:t>
            </a:r>
            <a:r>
              <a:rPr sz="1400" b="1" spc="55">
                <a:solidFill>
                  <a:srgbClr val="8C8F3E"/>
                </a:solidFill>
                <a:latin typeface="Times New Roman"/>
                <a:cs typeface="Times New Roman"/>
              </a:rPr>
              <a:t>acute</a:t>
            </a:r>
            <a:r>
              <a:rPr sz="1400" b="1" spc="245">
                <a:solidFill>
                  <a:srgbClr val="8C8F3E"/>
                </a:solidFill>
                <a:latin typeface="Times New Roman"/>
                <a:cs typeface="Times New Roman"/>
              </a:rPr>
              <a:t>   </a:t>
            </a:r>
            <a:r>
              <a:rPr sz="1400" b="1" spc="60">
                <a:solidFill>
                  <a:srgbClr val="8C8F3E"/>
                </a:solidFill>
                <a:latin typeface="Times New Roman"/>
                <a:cs typeface="Times New Roman"/>
              </a:rPr>
              <a:t>generalized </a:t>
            </a:r>
            <a:r>
              <a:rPr sz="1400" b="1">
                <a:solidFill>
                  <a:srgbClr val="8C8F3E"/>
                </a:solidFill>
                <a:latin typeface="Times New Roman"/>
                <a:cs typeface="Times New Roman"/>
              </a:rPr>
              <a:t>exanthematous</a:t>
            </a:r>
            <a:r>
              <a:rPr sz="1400" b="1" spc="320">
                <a:solidFill>
                  <a:srgbClr val="8C8F3E"/>
                </a:solidFill>
                <a:latin typeface="Times New Roman"/>
                <a:cs typeface="Times New Roman"/>
              </a:rPr>
              <a:t>   </a:t>
            </a:r>
            <a:r>
              <a:rPr sz="1400" b="1" spc="90">
                <a:solidFill>
                  <a:srgbClr val="8C8F3E"/>
                </a:solidFill>
                <a:latin typeface="Times New Roman"/>
                <a:cs typeface="Times New Roman"/>
              </a:rPr>
              <a:t>pustulosis,and</a:t>
            </a:r>
            <a:r>
              <a:rPr sz="1400" b="1" spc="325">
                <a:solidFill>
                  <a:srgbClr val="8C8F3E"/>
                </a:solidFill>
                <a:latin typeface="Times New Roman"/>
                <a:cs typeface="Times New Roman"/>
              </a:rPr>
              <a:t>   </a:t>
            </a:r>
            <a:r>
              <a:rPr sz="1400" b="1">
                <a:solidFill>
                  <a:srgbClr val="8C8F3E"/>
                </a:solidFill>
                <a:latin typeface="Times New Roman"/>
                <a:cs typeface="Times New Roman"/>
              </a:rPr>
              <a:t>does</a:t>
            </a:r>
            <a:r>
              <a:rPr sz="1400" b="1" spc="325">
                <a:solidFill>
                  <a:srgbClr val="8C8F3E"/>
                </a:solidFill>
                <a:latin typeface="Times New Roman"/>
                <a:cs typeface="Times New Roman"/>
              </a:rPr>
              <a:t>   </a:t>
            </a:r>
            <a:r>
              <a:rPr sz="1400" b="1" spc="-25">
                <a:solidFill>
                  <a:srgbClr val="8C8F3E"/>
                </a:solidFill>
                <a:latin typeface="Times New Roman"/>
                <a:cs typeface="Times New Roman"/>
              </a:rPr>
              <a:t>not </a:t>
            </a:r>
            <a:r>
              <a:rPr sz="1400" b="1">
                <a:solidFill>
                  <a:srgbClr val="8C8F3E"/>
                </a:solidFill>
                <a:latin typeface="Times New Roman"/>
                <a:cs typeface="Times New Roman"/>
              </a:rPr>
              <a:t>predominate</a:t>
            </a:r>
            <a:r>
              <a:rPr sz="1400" b="1" spc="350">
                <a:solidFill>
                  <a:srgbClr val="8C8F3E"/>
                </a:solidFill>
                <a:latin typeface="Times New Roman"/>
                <a:cs typeface="Times New Roman"/>
              </a:rPr>
              <a:t> </a:t>
            </a:r>
            <a:r>
              <a:rPr sz="1400" b="1">
                <a:solidFill>
                  <a:srgbClr val="8C8F3E"/>
                </a:solidFill>
                <a:latin typeface="Times New Roman"/>
                <a:cs typeface="Times New Roman"/>
              </a:rPr>
              <a:t>on</a:t>
            </a:r>
            <a:r>
              <a:rPr sz="1400" b="1" spc="355">
                <a:solidFill>
                  <a:srgbClr val="8C8F3E"/>
                </a:solidFill>
                <a:latin typeface="Times New Roman"/>
                <a:cs typeface="Times New Roman"/>
              </a:rPr>
              <a:t> </a:t>
            </a:r>
            <a:r>
              <a:rPr sz="1400" b="1" spc="70">
                <a:solidFill>
                  <a:srgbClr val="8C8F3E"/>
                </a:solidFill>
                <a:latin typeface="Times New Roman"/>
                <a:cs typeface="Times New Roman"/>
              </a:rPr>
              <a:t>the</a:t>
            </a:r>
            <a:r>
              <a:rPr sz="1400" b="1" spc="355">
                <a:solidFill>
                  <a:srgbClr val="8C8F3E"/>
                </a:solidFill>
                <a:latin typeface="Times New Roman"/>
                <a:cs typeface="Times New Roman"/>
              </a:rPr>
              <a:t> </a:t>
            </a:r>
            <a:r>
              <a:rPr sz="1400" b="1">
                <a:solidFill>
                  <a:srgbClr val="8C8F3E"/>
                </a:solidFill>
                <a:latin typeface="Times New Roman"/>
                <a:cs typeface="Times New Roman"/>
              </a:rPr>
              <a:t>main</a:t>
            </a:r>
            <a:r>
              <a:rPr sz="1400" b="1" spc="350">
                <a:solidFill>
                  <a:srgbClr val="8C8F3E"/>
                </a:solidFill>
                <a:latin typeface="Times New Roman"/>
                <a:cs typeface="Times New Roman"/>
              </a:rPr>
              <a:t> </a:t>
            </a:r>
            <a:r>
              <a:rPr sz="1400" b="1" spc="120">
                <a:solidFill>
                  <a:srgbClr val="8C8F3E"/>
                </a:solidFill>
                <a:latin typeface="Times New Roman"/>
                <a:cs typeface="Times New Roman"/>
              </a:rPr>
              <a:t>folds</a:t>
            </a:r>
            <a:r>
              <a:rPr sz="1400" b="1" spc="355">
                <a:solidFill>
                  <a:srgbClr val="8C8F3E"/>
                </a:solidFill>
                <a:latin typeface="Times New Roman"/>
                <a:cs typeface="Times New Roman"/>
              </a:rPr>
              <a:t> </a:t>
            </a:r>
            <a:r>
              <a:rPr sz="1400" b="1" spc="114">
                <a:solidFill>
                  <a:srgbClr val="8C8F3E"/>
                </a:solidFill>
                <a:latin typeface="Times New Roman"/>
                <a:cs typeface="Times New Roman"/>
              </a:rPr>
              <a:t>of</a:t>
            </a:r>
            <a:r>
              <a:rPr sz="1400" b="1" spc="355">
                <a:solidFill>
                  <a:srgbClr val="8C8F3E"/>
                </a:solidFill>
                <a:latin typeface="Times New Roman"/>
                <a:cs typeface="Times New Roman"/>
              </a:rPr>
              <a:t> </a:t>
            </a:r>
            <a:r>
              <a:rPr sz="1400" b="1" spc="70">
                <a:solidFill>
                  <a:srgbClr val="8C8F3E"/>
                </a:solidFill>
                <a:latin typeface="Times New Roman"/>
                <a:cs typeface="Times New Roman"/>
              </a:rPr>
              <a:t>the</a:t>
            </a:r>
            <a:r>
              <a:rPr sz="1400" b="1" spc="355">
                <a:solidFill>
                  <a:srgbClr val="8C8F3E"/>
                </a:solidFill>
                <a:latin typeface="Times New Roman"/>
                <a:cs typeface="Times New Roman"/>
              </a:rPr>
              <a:t> </a:t>
            </a:r>
            <a:r>
              <a:rPr sz="1400" b="1" spc="150">
                <a:solidFill>
                  <a:srgbClr val="8C8F3E"/>
                </a:solidFill>
                <a:latin typeface="Times New Roman"/>
                <a:cs typeface="Times New Roman"/>
              </a:rPr>
              <a:t>skin.. </a:t>
            </a:r>
            <a:r>
              <a:rPr sz="1400" b="1">
                <a:solidFill>
                  <a:srgbClr val="8C8F3E"/>
                </a:solidFill>
                <a:latin typeface="Times New Roman"/>
                <a:cs typeface="Times New Roman"/>
              </a:rPr>
              <a:t>Over</a:t>
            </a:r>
            <a:r>
              <a:rPr sz="1400" b="1" spc="430">
                <a:solidFill>
                  <a:srgbClr val="8C8F3E"/>
                </a:solidFill>
                <a:latin typeface="Times New Roman"/>
                <a:cs typeface="Times New Roman"/>
              </a:rPr>
              <a:t>  </a:t>
            </a:r>
            <a:r>
              <a:rPr sz="1400" b="1">
                <a:solidFill>
                  <a:srgbClr val="8C8F3E"/>
                </a:solidFill>
                <a:latin typeface="Times New Roman"/>
                <a:cs typeface="Times New Roman"/>
              </a:rPr>
              <a:t>time</a:t>
            </a:r>
            <a:r>
              <a:rPr sz="1400" b="1" spc="434">
                <a:solidFill>
                  <a:srgbClr val="8C8F3E"/>
                </a:solidFill>
                <a:latin typeface="Times New Roman"/>
                <a:cs typeface="Times New Roman"/>
              </a:rPr>
              <a:t>  </a:t>
            </a:r>
            <a:r>
              <a:rPr sz="1400" b="1" spc="70">
                <a:solidFill>
                  <a:srgbClr val="8C8F3E"/>
                </a:solidFill>
                <a:latin typeface="Times New Roman"/>
                <a:cs typeface="Times New Roman"/>
              </a:rPr>
              <a:t>the</a:t>
            </a:r>
            <a:r>
              <a:rPr sz="1400" b="1" spc="434">
                <a:solidFill>
                  <a:srgbClr val="8C8F3E"/>
                </a:solidFill>
                <a:latin typeface="Times New Roman"/>
                <a:cs typeface="Times New Roman"/>
              </a:rPr>
              <a:t>  </a:t>
            </a:r>
            <a:r>
              <a:rPr sz="1400" b="1">
                <a:solidFill>
                  <a:srgbClr val="8C8F3E"/>
                </a:solidFill>
                <a:latin typeface="Times New Roman"/>
                <a:cs typeface="Times New Roman"/>
              </a:rPr>
              <a:t>rash</a:t>
            </a:r>
            <a:r>
              <a:rPr sz="1400" b="1" spc="430">
                <a:solidFill>
                  <a:srgbClr val="8C8F3E"/>
                </a:solidFill>
                <a:latin typeface="Times New Roman"/>
                <a:cs typeface="Times New Roman"/>
              </a:rPr>
              <a:t>  </a:t>
            </a:r>
            <a:r>
              <a:rPr sz="1400" b="1">
                <a:solidFill>
                  <a:srgbClr val="8C8F3E"/>
                </a:solidFill>
                <a:latin typeface="Times New Roman"/>
                <a:cs typeface="Times New Roman"/>
              </a:rPr>
              <a:t>becomes</a:t>
            </a:r>
            <a:r>
              <a:rPr sz="1400" b="1" spc="434">
                <a:solidFill>
                  <a:srgbClr val="8C8F3E"/>
                </a:solidFill>
                <a:latin typeface="Times New Roman"/>
                <a:cs typeface="Times New Roman"/>
              </a:rPr>
              <a:t>  </a:t>
            </a:r>
            <a:r>
              <a:rPr sz="1400" b="1" spc="85">
                <a:solidFill>
                  <a:srgbClr val="8C8F3E"/>
                </a:solidFill>
                <a:latin typeface="Times New Roman"/>
                <a:cs typeface="Times New Roman"/>
              </a:rPr>
              <a:t>purplish, </a:t>
            </a:r>
            <a:r>
              <a:rPr sz="1400" b="1" spc="50">
                <a:solidFill>
                  <a:srgbClr val="8C8F3E"/>
                </a:solidFill>
                <a:latin typeface="Times New Roman"/>
                <a:cs typeface="Times New Roman"/>
              </a:rPr>
              <a:t>sharply</a:t>
            </a:r>
            <a:r>
              <a:rPr sz="1400" b="1" spc="240">
                <a:solidFill>
                  <a:srgbClr val="8C8F3E"/>
                </a:solidFill>
                <a:latin typeface="Times New Roman"/>
                <a:cs typeface="Times New Roman"/>
              </a:rPr>
              <a:t>  </a:t>
            </a:r>
            <a:r>
              <a:rPr sz="1400" b="1">
                <a:solidFill>
                  <a:srgbClr val="8C8F3E"/>
                </a:solidFill>
                <a:latin typeface="Times New Roman"/>
                <a:cs typeface="Times New Roman"/>
              </a:rPr>
              <a:t>lower</a:t>
            </a:r>
            <a:r>
              <a:rPr sz="1400" b="1" spc="240">
                <a:solidFill>
                  <a:srgbClr val="8C8F3E"/>
                </a:solidFill>
                <a:latin typeface="Times New Roman"/>
                <a:cs typeface="Times New Roman"/>
              </a:rPr>
              <a:t>  </a:t>
            </a:r>
            <a:r>
              <a:rPr sz="1400" b="1">
                <a:solidFill>
                  <a:srgbClr val="8C8F3E"/>
                </a:solidFill>
                <a:latin typeface="Times New Roman"/>
                <a:cs typeface="Times New Roman"/>
              </a:rPr>
              <a:t>limbs</a:t>
            </a:r>
            <a:r>
              <a:rPr sz="1400" b="1" spc="245">
                <a:solidFill>
                  <a:srgbClr val="8C8F3E"/>
                </a:solidFill>
                <a:latin typeface="Times New Roman"/>
                <a:cs typeface="Times New Roman"/>
              </a:rPr>
              <a:t>  </a:t>
            </a:r>
            <a:r>
              <a:rPr sz="1400" b="1">
                <a:solidFill>
                  <a:srgbClr val="8C8F3E"/>
                </a:solidFill>
                <a:latin typeface="Times New Roman"/>
                <a:cs typeface="Times New Roman"/>
              </a:rPr>
              <a:t>andthe</a:t>
            </a:r>
            <a:r>
              <a:rPr sz="1400" b="1" spc="240">
                <a:solidFill>
                  <a:srgbClr val="8C8F3E"/>
                </a:solidFill>
                <a:latin typeface="Times New Roman"/>
                <a:cs typeface="Times New Roman"/>
              </a:rPr>
              <a:t>  </a:t>
            </a:r>
            <a:r>
              <a:rPr sz="1400" b="1" spc="95">
                <a:solidFill>
                  <a:srgbClr val="8C8F3E"/>
                </a:solidFill>
                <a:latin typeface="Times New Roman"/>
                <a:cs typeface="Times New Roman"/>
              </a:rPr>
              <a:t>resolution</a:t>
            </a:r>
            <a:r>
              <a:rPr sz="1400" b="1" spc="245">
                <a:solidFill>
                  <a:srgbClr val="8C8F3E"/>
                </a:solidFill>
                <a:latin typeface="Times New Roman"/>
                <a:cs typeface="Times New Roman"/>
              </a:rPr>
              <a:t>  </a:t>
            </a:r>
            <a:r>
              <a:rPr sz="1400" b="1" spc="200">
                <a:solidFill>
                  <a:srgbClr val="8C8F3E"/>
                </a:solidFill>
                <a:latin typeface="Times New Roman"/>
                <a:cs typeface="Times New Roman"/>
              </a:rPr>
              <a:t>is </a:t>
            </a:r>
            <a:r>
              <a:rPr sz="1400" b="1" spc="135">
                <a:solidFill>
                  <a:srgbClr val="8C8F3E"/>
                </a:solidFill>
                <a:latin typeface="Times New Roman"/>
                <a:cs typeface="Times New Roman"/>
              </a:rPr>
              <a:t>scaling.</a:t>
            </a:r>
            <a:r>
              <a:rPr sz="1400" b="1" spc="459">
                <a:solidFill>
                  <a:srgbClr val="8C8F3E"/>
                </a:solidFill>
                <a:latin typeface="Times New Roman"/>
                <a:cs typeface="Times New Roman"/>
              </a:rPr>
              <a:t> </a:t>
            </a:r>
            <a:r>
              <a:rPr sz="1400" b="1">
                <a:solidFill>
                  <a:srgbClr val="8C8F3E"/>
                </a:solidFill>
                <a:latin typeface="Times New Roman"/>
                <a:cs typeface="Times New Roman"/>
              </a:rPr>
              <a:t>Another</a:t>
            </a:r>
            <a:r>
              <a:rPr sz="1400" b="1" spc="459">
                <a:solidFill>
                  <a:srgbClr val="8C8F3E"/>
                </a:solidFill>
                <a:latin typeface="Times New Roman"/>
                <a:cs typeface="Times New Roman"/>
              </a:rPr>
              <a:t> </a:t>
            </a:r>
            <a:r>
              <a:rPr sz="1400" b="1">
                <a:solidFill>
                  <a:srgbClr val="8C8F3E"/>
                </a:solidFill>
                <a:latin typeface="Times New Roman"/>
                <a:cs typeface="Times New Roman"/>
              </a:rPr>
              <a:t>form</a:t>
            </a:r>
            <a:r>
              <a:rPr sz="1400" b="1" spc="459">
                <a:solidFill>
                  <a:srgbClr val="8C8F3E"/>
                </a:solidFill>
                <a:latin typeface="Times New Roman"/>
                <a:cs typeface="Times New Roman"/>
              </a:rPr>
              <a:t> </a:t>
            </a:r>
            <a:r>
              <a:rPr sz="1400" b="1" spc="114">
                <a:solidFill>
                  <a:srgbClr val="8C8F3E"/>
                </a:solidFill>
                <a:latin typeface="Times New Roman"/>
                <a:cs typeface="Times New Roman"/>
              </a:rPr>
              <a:t>of</a:t>
            </a:r>
            <a:r>
              <a:rPr sz="1400" b="1" spc="465">
                <a:solidFill>
                  <a:srgbClr val="8C8F3E"/>
                </a:solidFill>
                <a:latin typeface="Times New Roman"/>
                <a:cs typeface="Times New Roman"/>
              </a:rPr>
              <a:t> </a:t>
            </a:r>
            <a:r>
              <a:rPr sz="1400" b="1" spc="70">
                <a:solidFill>
                  <a:srgbClr val="8C8F3E"/>
                </a:solidFill>
                <a:latin typeface="Times New Roman"/>
                <a:cs typeface="Times New Roman"/>
              </a:rPr>
              <a:t>presentation</a:t>
            </a:r>
            <a:r>
              <a:rPr sz="1400" b="1" spc="459">
                <a:solidFill>
                  <a:srgbClr val="8C8F3E"/>
                </a:solidFill>
                <a:latin typeface="Times New Roman"/>
                <a:cs typeface="Times New Roman"/>
              </a:rPr>
              <a:t> </a:t>
            </a:r>
            <a:r>
              <a:rPr sz="1400" b="1" spc="225">
                <a:solidFill>
                  <a:srgbClr val="8C8F3E"/>
                </a:solidFill>
                <a:latin typeface="Times New Roman"/>
                <a:cs typeface="Times New Roman"/>
              </a:rPr>
              <a:t>is</a:t>
            </a:r>
            <a:r>
              <a:rPr sz="1400" b="1" spc="459">
                <a:solidFill>
                  <a:srgbClr val="8C8F3E"/>
                </a:solidFill>
                <a:latin typeface="Times New Roman"/>
                <a:cs typeface="Times New Roman"/>
              </a:rPr>
              <a:t> </a:t>
            </a:r>
            <a:r>
              <a:rPr sz="1400" b="1" spc="-50">
                <a:solidFill>
                  <a:srgbClr val="8C8F3E"/>
                </a:solidFill>
                <a:latin typeface="Times New Roman"/>
                <a:cs typeface="Times New Roman"/>
              </a:rPr>
              <a:t>a </a:t>
            </a:r>
            <a:r>
              <a:rPr sz="1400" b="1" spc="85">
                <a:solidFill>
                  <a:srgbClr val="8C8F3E"/>
                </a:solidFill>
                <a:latin typeface="Times New Roman"/>
                <a:cs typeface="Times New Roman"/>
              </a:rPr>
              <a:t>picture</a:t>
            </a:r>
            <a:r>
              <a:rPr sz="1400" b="1" spc="245">
                <a:solidFill>
                  <a:srgbClr val="8C8F3E"/>
                </a:solidFill>
                <a:latin typeface="Times New Roman"/>
                <a:cs typeface="Times New Roman"/>
              </a:rPr>
              <a:t>  </a:t>
            </a:r>
            <a:r>
              <a:rPr sz="1400" b="1" spc="114">
                <a:solidFill>
                  <a:srgbClr val="8C8F3E"/>
                </a:solidFill>
                <a:latin typeface="Times New Roman"/>
                <a:cs typeface="Times New Roman"/>
              </a:rPr>
              <a:t>of</a:t>
            </a:r>
            <a:r>
              <a:rPr sz="1400" b="1" spc="250">
                <a:solidFill>
                  <a:srgbClr val="8C8F3E"/>
                </a:solidFill>
                <a:latin typeface="Times New Roman"/>
                <a:cs typeface="Times New Roman"/>
              </a:rPr>
              <a:t>  </a:t>
            </a:r>
            <a:r>
              <a:rPr sz="1400" b="1" spc="135">
                <a:solidFill>
                  <a:srgbClr val="8C8F3E"/>
                </a:solidFill>
                <a:latin typeface="Times New Roman"/>
                <a:cs typeface="Times New Roman"/>
              </a:rPr>
              <a:t>exfoliative</a:t>
            </a:r>
            <a:r>
              <a:rPr sz="1400" b="1" spc="250">
                <a:solidFill>
                  <a:srgbClr val="8C8F3E"/>
                </a:solidFill>
                <a:latin typeface="Times New Roman"/>
                <a:cs typeface="Times New Roman"/>
              </a:rPr>
              <a:t>  </a:t>
            </a:r>
            <a:r>
              <a:rPr sz="1400" b="1" spc="105">
                <a:solidFill>
                  <a:srgbClr val="8C8F3E"/>
                </a:solidFill>
                <a:latin typeface="Times New Roman"/>
                <a:cs typeface="Times New Roman"/>
              </a:rPr>
              <a:t>dermatitis,</a:t>
            </a:r>
            <a:r>
              <a:rPr sz="1400" b="1" spc="250">
                <a:solidFill>
                  <a:srgbClr val="8C8F3E"/>
                </a:solidFill>
                <a:latin typeface="Times New Roman"/>
                <a:cs typeface="Times New Roman"/>
              </a:rPr>
              <a:t>  </a:t>
            </a:r>
            <a:r>
              <a:rPr sz="1400" b="1" spc="-10">
                <a:solidFill>
                  <a:srgbClr val="8C8F3E"/>
                </a:solidFill>
                <a:latin typeface="Times New Roman"/>
                <a:cs typeface="Times New Roman"/>
              </a:rPr>
              <a:t>which </a:t>
            </a:r>
            <a:r>
              <a:rPr sz="1400" b="1" spc="-85">
                <a:solidFill>
                  <a:srgbClr val="8C8F3E"/>
                </a:solidFill>
                <a:latin typeface="Times New Roman"/>
                <a:cs typeface="Times New Roman"/>
              </a:rPr>
              <a:t>may</a:t>
            </a:r>
            <a:r>
              <a:rPr sz="1400" b="1" spc="380">
                <a:solidFill>
                  <a:srgbClr val="8C8F3E"/>
                </a:solidFill>
                <a:latin typeface="Times New Roman"/>
                <a:cs typeface="Times New Roman"/>
              </a:rPr>
              <a:t> </a:t>
            </a:r>
            <a:r>
              <a:rPr sz="1400" b="1">
                <a:solidFill>
                  <a:srgbClr val="8C8F3E"/>
                </a:solidFill>
                <a:latin typeface="Times New Roman"/>
                <a:cs typeface="Times New Roman"/>
              </a:rPr>
              <a:t>be</a:t>
            </a:r>
            <a:r>
              <a:rPr sz="1400" b="1" spc="380">
                <a:solidFill>
                  <a:srgbClr val="8C8F3E"/>
                </a:solidFill>
                <a:latin typeface="Times New Roman"/>
                <a:cs typeface="Times New Roman"/>
              </a:rPr>
              <a:t> </a:t>
            </a:r>
            <a:r>
              <a:rPr sz="1400" b="1" spc="90">
                <a:solidFill>
                  <a:srgbClr val="8C8F3E"/>
                </a:solidFill>
                <a:latin typeface="Times New Roman"/>
                <a:cs typeface="Times New Roman"/>
              </a:rPr>
              <a:t>associated</a:t>
            </a:r>
            <a:r>
              <a:rPr sz="1400" b="1" spc="385">
                <a:solidFill>
                  <a:srgbClr val="8C8F3E"/>
                </a:solidFill>
                <a:latin typeface="Times New Roman"/>
                <a:cs typeface="Times New Roman"/>
              </a:rPr>
              <a:t> </a:t>
            </a:r>
            <a:r>
              <a:rPr sz="1400" b="1">
                <a:solidFill>
                  <a:srgbClr val="8C8F3E"/>
                </a:solidFill>
                <a:latin typeface="Times New Roman"/>
                <a:cs typeface="Times New Roman"/>
              </a:rPr>
              <a:t>with</a:t>
            </a:r>
            <a:r>
              <a:rPr sz="1400" b="1" spc="380">
                <a:solidFill>
                  <a:srgbClr val="8C8F3E"/>
                </a:solidFill>
                <a:latin typeface="Times New Roman"/>
                <a:cs typeface="Times New Roman"/>
              </a:rPr>
              <a:t> </a:t>
            </a:r>
            <a:r>
              <a:rPr sz="1400" b="1">
                <a:solidFill>
                  <a:srgbClr val="8C8F3E"/>
                </a:solidFill>
                <a:latin typeface="Times New Roman"/>
                <a:cs typeface="Times New Roman"/>
              </a:rPr>
              <a:t>mucosal</a:t>
            </a:r>
            <a:r>
              <a:rPr sz="1400" b="1" spc="380">
                <a:solidFill>
                  <a:srgbClr val="8C8F3E"/>
                </a:solidFill>
                <a:latin typeface="Times New Roman"/>
                <a:cs typeface="Times New Roman"/>
              </a:rPr>
              <a:t> </a:t>
            </a:r>
            <a:r>
              <a:rPr sz="1400" b="1" spc="45">
                <a:solidFill>
                  <a:srgbClr val="8C8F3E"/>
                </a:solidFill>
                <a:latin typeface="Times New Roman"/>
                <a:cs typeface="Times New Roman"/>
              </a:rPr>
              <a:t>involvement, </a:t>
            </a:r>
            <a:r>
              <a:rPr sz="1400" b="1">
                <a:solidFill>
                  <a:srgbClr val="8C8F3E"/>
                </a:solidFill>
                <a:latin typeface="Times New Roman"/>
                <a:cs typeface="Times New Roman"/>
              </a:rPr>
              <a:t>such</a:t>
            </a:r>
            <a:r>
              <a:rPr sz="1400" b="1" spc="420">
                <a:solidFill>
                  <a:srgbClr val="8C8F3E"/>
                </a:solidFill>
                <a:latin typeface="Times New Roman"/>
                <a:cs typeface="Times New Roman"/>
              </a:rPr>
              <a:t> </a:t>
            </a:r>
            <a:r>
              <a:rPr sz="1400" b="1" spc="70">
                <a:solidFill>
                  <a:srgbClr val="8C8F3E"/>
                </a:solidFill>
                <a:latin typeface="Times New Roman"/>
                <a:cs typeface="Times New Roman"/>
              </a:rPr>
              <a:t>as</a:t>
            </a:r>
            <a:r>
              <a:rPr sz="1400" b="1" spc="425">
                <a:solidFill>
                  <a:srgbClr val="8C8F3E"/>
                </a:solidFill>
                <a:latin typeface="Times New Roman"/>
                <a:cs typeface="Times New Roman"/>
              </a:rPr>
              <a:t> </a:t>
            </a:r>
            <a:r>
              <a:rPr sz="1400" b="1" spc="200">
                <a:solidFill>
                  <a:srgbClr val="8C8F3E"/>
                </a:solidFill>
                <a:latin typeface="Times New Roman"/>
                <a:cs typeface="Times New Roman"/>
              </a:rPr>
              <a:t>cheilitis,</a:t>
            </a:r>
            <a:r>
              <a:rPr sz="1400" b="1" spc="420">
                <a:solidFill>
                  <a:srgbClr val="8C8F3E"/>
                </a:solidFill>
                <a:latin typeface="Times New Roman"/>
                <a:cs typeface="Times New Roman"/>
              </a:rPr>
              <a:t> </a:t>
            </a:r>
            <a:r>
              <a:rPr sz="1400" b="1" spc="114">
                <a:solidFill>
                  <a:srgbClr val="8C8F3E"/>
                </a:solidFill>
                <a:latin typeface="Times New Roman"/>
                <a:cs typeface="Times New Roman"/>
              </a:rPr>
              <a:t>erosions,</a:t>
            </a:r>
            <a:r>
              <a:rPr sz="1400" b="1" spc="425">
                <a:solidFill>
                  <a:srgbClr val="8C8F3E"/>
                </a:solidFill>
                <a:latin typeface="Times New Roman"/>
                <a:cs typeface="Times New Roman"/>
              </a:rPr>
              <a:t> </a:t>
            </a:r>
            <a:r>
              <a:rPr sz="1400" b="1" spc="90">
                <a:solidFill>
                  <a:srgbClr val="8C8F3E"/>
                </a:solidFill>
                <a:latin typeface="Times New Roman"/>
                <a:cs typeface="Times New Roman"/>
              </a:rPr>
              <a:t>pharygitis</a:t>
            </a:r>
            <a:r>
              <a:rPr sz="1400" b="1" spc="420">
                <a:solidFill>
                  <a:srgbClr val="8C8F3E"/>
                </a:solidFill>
                <a:latin typeface="Times New Roman"/>
                <a:cs typeface="Times New Roman"/>
              </a:rPr>
              <a:t> </a:t>
            </a:r>
            <a:r>
              <a:rPr sz="1400" b="1" spc="-35">
                <a:solidFill>
                  <a:srgbClr val="8C8F3E"/>
                </a:solidFill>
                <a:latin typeface="Times New Roman"/>
                <a:cs typeface="Times New Roman"/>
              </a:rPr>
              <a:t>and </a:t>
            </a:r>
            <a:r>
              <a:rPr sz="1400" b="1">
                <a:solidFill>
                  <a:srgbClr val="8C8F3E"/>
                </a:solidFill>
                <a:latin typeface="Times New Roman"/>
                <a:cs typeface="Times New Roman"/>
              </a:rPr>
              <a:t>enanthematous</a:t>
            </a:r>
            <a:r>
              <a:rPr sz="1400" b="1" spc="250">
                <a:solidFill>
                  <a:srgbClr val="8C8F3E"/>
                </a:solidFill>
                <a:latin typeface="Times New Roman"/>
                <a:cs typeface="Times New Roman"/>
              </a:rPr>
              <a:t> </a:t>
            </a:r>
            <a:r>
              <a:rPr sz="1400" b="1" spc="-10">
                <a:solidFill>
                  <a:srgbClr val="8C8F3E"/>
                </a:solidFill>
                <a:latin typeface="Times New Roman"/>
                <a:cs typeface="Times New Roman"/>
              </a:rPr>
              <a:t>enlarged</a:t>
            </a:r>
            <a:endParaRPr sz="14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7216140" y="6508467"/>
            <a:ext cx="2540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u="heavy">
                <a:solidFill>
                  <a:srgbClr val="0070C0"/>
                </a:solidFill>
                <a:uFill>
                  <a:solidFill>
                    <a:srgbClr val="0070C0"/>
                  </a:solidFill>
                </a:uFill>
                <a:latin typeface="Arial"/>
                <a:cs typeface="Arial"/>
                <a:hlinkClick r:id="rId3" action="ppaction://hlinksldjump?num=8"/>
              </a:rPr>
              <a:t>→</a:t>
            </a:r>
            <a:endParaRPr sz="18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631190" y="1167157"/>
            <a:ext cx="8159750" cy="1860550"/>
          </a:xfrm>
          <a:prstGeom prst="rect">
            <a:avLst/>
          </a:prstGeom>
        </p:spPr>
        <p:txBody>
          <a:bodyPr vert="horz" wrap="square" lIns="0" tIns="53975" rIns="0" bIns="0" rtlCol="0">
            <a:spAutoFit/>
          </a:bodyPr>
          <a:lstStyle/>
          <a:p>
            <a:pPr marL="374015" marR="106045" indent="-361315">
              <a:lnSpc>
                <a:spcPts val="2590"/>
              </a:lnSpc>
              <a:spcBef>
                <a:spcPts val="425"/>
              </a:spcBef>
              <a:buClr>
                <a:srgbClr val="869D59"/>
              </a:buClr>
              <a:buSzPct val="52083"/>
              <a:buFont typeface="Wingdings"/>
              <a:buChar char=""/>
              <a:tabLst>
                <a:tab pos="374015"/>
                <a:tab pos="374650"/>
                <a:tab pos="969010"/>
                <a:tab pos="2021839"/>
                <a:tab pos="2355215"/>
                <a:tab pos="2616835"/>
                <a:tab pos="3574415"/>
                <a:tab pos="3669029"/>
                <a:tab pos="4641215"/>
                <a:tab pos="4873625"/>
                <a:tab pos="5708015"/>
                <a:tab pos="6470015"/>
                <a:tab pos="7449820"/>
              </a:tabLst>
            </a:pPr>
            <a:r>
              <a:rPr sz="2400" b="1">
                <a:solidFill>
                  <a:srgbClr val="8C8F3E"/>
                </a:solidFill>
                <a:latin typeface="MS Gothic"/>
                <a:cs typeface="MS Gothic"/>
              </a:rPr>
              <a:t>Various</a:t>
            </a:r>
            <a:r>
              <a:rPr sz="2400" b="1" spc="-10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400" b="1">
                <a:solidFill>
                  <a:srgbClr val="8C8F3E"/>
                </a:solidFill>
                <a:latin typeface="MS Gothic"/>
                <a:cs typeface="MS Gothic"/>
              </a:rPr>
              <a:t>hematologic</a:t>
            </a:r>
            <a:r>
              <a:rPr sz="2400" b="1" spc="-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400" b="1">
                <a:solidFill>
                  <a:srgbClr val="869D59"/>
                </a:solidFill>
                <a:latin typeface="MS Gothic"/>
                <a:cs typeface="MS Gothic"/>
              </a:rPr>
              <a:t>abnormalities:</a:t>
            </a:r>
            <a:r>
              <a:rPr sz="2400">
                <a:solidFill>
                  <a:srgbClr val="869D59"/>
                </a:solidFill>
                <a:latin typeface="MS Gothic"/>
                <a:cs typeface="MS Gothic"/>
              </a:rPr>
              <a:t>Leukocytosis</a:t>
            </a:r>
            <a:r>
              <a:rPr sz="2400" spc="-5">
                <a:solidFill>
                  <a:srgbClr val="869D59"/>
                </a:solidFill>
                <a:latin typeface="MS Gothic"/>
                <a:cs typeface="MS Gothic"/>
              </a:rPr>
              <a:t> </a:t>
            </a:r>
            <a:r>
              <a:rPr sz="2400" spc="-25">
                <a:solidFill>
                  <a:srgbClr val="869D59"/>
                </a:solidFill>
                <a:latin typeface="MS Gothic"/>
                <a:cs typeface="MS Gothic"/>
              </a:rPr>
              <a:t>may be</a:t>
            </a:r>
            <a:r>
              <a:rPr sz="2400">
                <a:solidFill>
                  <a:srgbClr val="869D59"/>
                </a:solidFill>
                <a:latin typeface="MS Gothic"/>
                <a:cs typeface="MS Gothic"/>
              </a:rPr>
              <a:t>	</a:t>
            </a:r>
            <a:r>
              <a:rPr sz="2400" spc="-10">
                <a:solidFill>
                  <a:srgbClr val="869D59"/>
                </a:solidFill>
                <a:latin typeface="MS Gothic"/>
                <a:cs typeface="MS Gothic"/>
              </a:rPr>
              <a:t>high,</a:t>
            </a:r>
            <a:r>
              <a:rPr sz="2400">
                <a:solidFill>
                  <a:srgbClr val="869D59"/>
                </a:solidFill>
                <a:latin typeface="MS Gothic"/>
                <a:cs typeface="MS Gothic"/>
              </a:rPr>
              <a:t>	</a:t>
            </a:r>
            <a:r>
              <a:rPr sz="2400" spc="-25">
                <a:solidFill>
                  <a:srgbClr val="869D59"/>
                </a:solidFill>
                <a:latin typeface="MS Gothic"/>
                <a:cs typeface="MS Gothic"/>
              </a:rPr>
              <a:t>up</a:t>
            </a:r>
            <a:r>
              <a:rPr sz="2400">
                <a:solidFill>
                  <a:srgbClr val="869D59"/>
                </a:solidFill>
                <a:latin typeface="MS Gothic"/>
                <a:cs typeface="MS Gothic"/>
              </a:rPr>
              <a:t>		</a:t>
            </a:r>
            <a:r>
              <a:rPr sz="2400" spc="-10">
                <a:solidFill>
                  <a:srgbClr val="869D59"/>
                </a:solidFill>
                <a:latin typeface="MS Gothic"/>
                <a:cs typeface="MS Gothic"/>
              </a:rPr>
              <a:t>until</a:t>
            </a:r>
            <a:r>
              <a:rPr sz="2400">
                <a:solidFill>
                  <a:srgbClr val="869D59"/>
                </a:solidFill>
                <a:latin typeface="MS Gothic"/>
                <a:cs typeface="MS Gothic"/>
              </a:rPr>
              <a:t>		</a:t>
            </a:r>
            <a:r>
              <a:rPr sz="2400" spc="-10">
                <a:solidFill>
                  <a:srgbClr val="869D59"/>
                </a:solidFill>
                <a:latin typeface="MS Gothic"/>
                <a:cs typeface="MS Gothic"/>
              </a:rPr>
              <a:t>11,000</a:t>
            </a:r>
            <a:r>
              <a:rPr sz="2400">
                <a:solidFill>
                  <a:srgbClr val="869D59"/>
                </a:solidFill>
                <a:latin typeface="MS Gothic"/>
                <a:cs typeface="MS Gothic"/>
              </a:rPr>
              <a:t>		</a:t>
            </a:r>
            <a:r>
              <a:rPr sz="2400" spc="-10">
                <a:solidFill>
                  <a:srgbClr val="869D59"/>
                </a:solidFill>
                <a:latin typeface="MS Gothic"/>
                <a:cs typeface="MS Gothic"/>
              </a:rPr>
              <a:t>leukocytes/mm3,</a:t>
            </a:r>
            <a:r>
              <a:rPr sz="2400">
                <a:solidFill>
                  <a:srgbClr val="869D59"/>
                </a:solidFill>
                <a:latin typeface="MS Gothic"/>
                <a:cs typeface="MS Gothic"/>
              </a:rPr>
              <a:t>	</a:t>
            </a:r>
            <a:r>
              <a:rPr sz="2400" spc="-25">
                <a:solidFill>
                  <a:srgbClr val="869D59"/>
                </a:solidFill>
                <a:latin typeface="MS Gothic"/>
                <a:cs typeface="MS Gothic"/>
              </a:rPr>
              <a:t>and </a:t>
            </a:r>
            <a:r>
              <a:rPr sz="2400" spc="-10">
                <a:solidFill>
                  <a:srgbClr val="869D59"/>
                </a:solidFill>
                <a:latin typeface="MS Gothic"/>
                <a:cs typeface="MS Gothic"/>
              </a:rPr>
              <a:t>eosinophilia</a:t>
            </a:r>
            <a:r>
              <a:rPr sz="2400">
                <a:solidFill>
                  <a:srgbClr val="869D59"/>
                </a:solidFill>
                <a:latin typeface="MS Gothic"/>
                <a:cs typeface="MS Gothic"/>
              </a:rPr>
              <a:t>	</a:t>
            </a:r>
            <a:r>
              <a:rPr sz="2400" spc="-10">
                <a:solidFill>
                  <a:srgbClr val="869D59"/>
                </a:solidFill>
                <a:latin typeface="MS Gothic"/>
                <a:cs typeface="MS Gothic"/>
              </a:rPr>
              <a:t>reaches</a:t>
            </a:r>
            <a:r>
              <a:rPr sz="2400">
                <a:solidFill>
                  <a:srgbClr val="869D59"/>
                </a:solidFill>
                <a:latin typeface="MS Gothic"/>
                <a:cs typeface="MS Gothic"/>
              </a:rPr>
              <a:t>	</a:t>
            </a:r>
            <a:r>
              <a:rPr sz="2400" spc="-10">
                <a:solidFill>
                  <a:srgbClr val="869D59"/>
                </a:solidFill>
                <a:latin typeface="MS Gothic"/>
                <a:cs typeface="MS Gothic"/>
              </a:rPr>
              <a:t>values</a:t>
            </a:r>
            <a:r>
              <a:rPr sz="2400">
                <a:solidFill>
                  <a:srgbClr val="869D59"/>
                </a:solidFill>
                <a:latin typeface="MS Gothic"/>
                <a:cs typeface="MS Gothic"/>
              </a:rPr>
              <a:t>	</a:t>
            </a:r>
            <a:r>
              <a:rPr sz="2400" spc="-10">
                <a:solidFill>
                  <a:srgbClr val="869D59"/>
                </a:solidFill>
                <a:latin typeface="MS Gothic"/>
                <a:cs typeface="MS Gothic"/>
              </a:rPr>
              <a:t>higher</a:t>
            </a:r>
            <a:r>
              <a:rPr sz="2400">
                <a:solidFill>
                  <a:srgbClr val="869D59"/>
                </a:solidFill>
                <a:latin typeface="MS Gothic"/>
                <a:cs typeface="MS Gothic"/>
              </a:rPr>
              <a:t>	</a:t>
            </a:r>
            <a:r>
              <a:rPr sz="2400" spc="-20">
                <a:solidFill>
                  <a:srgbClr val="869D59"/>
                </a:solidFill>
                <a:latin typeface="MS Gothic"/>
                <a:cs typeface="MS Gothic"/>
              </a:rPr>
              <a:t>than</a:t>
            </a:r>
            <a:r>
              <a:rPr sz="2400">
                <a:solidFill>
                  <a:srgbClr val="869D59"/>
                </a:solidFill>
                <a:latin typeface="MS Gothic"/>
                <a:cs typeface="MS Gothic"/>
              </a:rPr>
              <a:t>	</a:t>
            </a:r>
            <a:r>
              <a:rPr sz="2400" spc="-10">
                <a:solidFill>
                  <a:srgbClr val="869D59"/>
                </a:solidFill>
                <a:latin typeface="MS Gothic"/>
                <a:cs typeface="MS Gothic"/>
              </a:rPr>
              <a:t>1500/mm3</a:t>
            </a:r>
            <a:endParaRPr sz="2400">
              <a:latin typeface="MS Gothic"/>
              <a:cs typeface="MS Gothic"/>
            </a:endParaRPr>
          </a:p>
          <a:p>
            <a:pPr marL="374015" marR="5080" indent="-361315">
              <a:lnSpc>
                <a:spcPts val="2590"/>
              </a:lnSpc>
              <a:spcBef>
                <a:spcPts val="1210"/>
              </a:spcBef>
              <a:buSzPct val="52083"/>
              <a:buFont typeface="Wingdings"/>
              <a:buChar char=""/>
              <a:tabLst>
                <a:tab pos="374015"/>
                <a:tab pos="374650"/>
                <a:tab pos="5555615"/>
              </a:tabLst>
            </a:pPr>
            <a:r>
              <a:rPr sz="2400" b="1" spc="-20">
                <a:solidFill>
                  <a:srgbClr val="869D59"/>
                </a:solidFill>
                <a:latin typeface="MS Gothic"/>
                <a:cs typeface="MS Gothic"/>
              </a:rPr>
              <a:t>Hepatitis</a:t>
            </a:r>
            <a:r>
              <a:rPr sz="2400" b="1" spc="-380">
                <a:solidFill>
                  <a:srgbClr val="869D59"/>
                </a:solidFill>
                <a:latin typeface="MS Gothic"/>
                <a:cs typeface="MS Gothic"/>
              </a:rPr>
              <a:t> </a:t>
            </a:r>
            <a:r>
              <a:rPr sz="2400">
                <a:solidFill>
                  <a:srgbClr val="869D59"/>
                </a:solidFill>
                <a:latin typeface="MS Gothic"/>
                <a:cs typeface="MS Gothic"/>
              </a:rPr>
              <a:t>：</a:t>
            </a:r>
            <a:r>
              <a:rPr sz="2400" spc="-370">
                <a:solidFill>
                  <a:srgbClr val="869D59"/>
                </a:solidFill>
                <a:latin typeface="MS Gothic"/>
                <a:cs typeface="MS Gothic"/>
              </a:rPr>
              <a:t> </a:t>
            </a:r>
            <a:r>
              <a:rPr sz="2400" spc="-10">
                <a:solidFill>
                  <a:srgbClr val="869D59"/>
                </a:solidFill>
                <a:latin typeface="MS Gothic"/>
                <a:cs typeface="MS Gothic"/>
              </a:rPr>
              <a:t>hepatomegaly.ALT/AST</a:t>
            </a:r>
            <a:r>
              <a:rPr sz="2400">
                <a:solidFill>
                  <a:srgbClr val="869D59"/>
                </a:solidFill>
                <a:latin typeface="MS Gothic"/>
                <a:cs typeface="MS Gothic"/>
              </a:rPr>
              <a:t>	</a:t>
            </a:r>
            <a:r>
              <a:rPr sz="2400" spc="-10">
                <a:solidFill>
                  <a:srgbClr val="869D59"/>
                </a:solidFill>
                <a:latin typeface="MS Gothic"/>
                <a:cs typeface="MS Gothic"/>
              </a:rPr>
              <a:t>increased.hepatic necrosis</a:t>
            </a:r>
            <a:endParaRPr sz="2400">
              <a:latin typeface="MS Gothic"/>
              <a:cs typeface="MS Gothic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31190" y="3117877"/>
            <a:ext cx="2368550" cy="7054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74015" indent="-361315">
              <a:lnSpc>
                <a:spcPts val="2675"/>
              </a:lnSpc>
              <a:spcBef>
                <a:spcPts val="100"/>
              </a:spcBef>
              <a:buClr>
                <a:srgbClr val="869D59"/>
              </a:buClr>
              <a:buSzPct val="52083"/>
              <a:buFont typeface="Wingdings"/>
              <a:buChar char=""/>
              <a:tabLst>
                <a:tab pos="374015"/>
                <a:tab pos="374650"/>
              </a:tabLst>
            </a:pPr>
            <a:r>
              <a:rPr sz="2400" b="1" spc="-10">
                <a:solidFill>
                  <a:srgbClr val="8C8F3E"/>
                </a:solidFill>
                <a:latin typeface="MS Gothic"/>
                <a:cs typeface="MS Gothic"/>
              </a:rPr>
              <a:t>Multiorgan</a:t>
            </a:r>
            <a:endParaRPr sz="2400">
              <a:latin typeface="MS Gothic"/>
              <a:cs typeface="MS Gothic"/>
            </a:endParaRPr>
          </a:p>
          <a:p>
            <a:pPr marL="374650">
              <a:lnSpc>
                <a:spcPts val="2675"/>
              </a:lnSpc>
            </a:pPr>
            <a:r>
              <a:rPr sz="2400" spc="-10">
                <a:solidFill>
                  <a:srgbClr val="869D59"/>
                </a:solidFill>
                <a:latin typeface="MS Gothic"/>
                <a:cs typeface="MS Gothic"/>
              </a:rPr>
              <a:t>pericarditis,</a:t>
            </a:r>
            <a:endParaRPr sz="2400">
              <a:latin typeface="MS Gothic"/>
              <a:cs typeface="MS Gothic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993140" y="3776245"/>
            <a:ext cx="2768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10">
                <a:solidFill>
                  <a:srgbClr val="869D59"/>
                </a:solidFill>
                <a:latin typeface="MS Gothic"/>
                <a:cs typeface="MS Gothic"/>
              </a:rPr>
              <a:t>cases),necrotizing</a:t>
            </a:r>
            <a:endParaRPr sz="2400">
              <a:latin typeface="MS Gothic"/>
              <a:cs typeface="MS Gothic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057967" y="3776245"/>
            <a:ext cx="385254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315210"/>
              </a:tabLst>
            </a:pPr>
            <a:r>
              <a:rPr sz="2400" spc="-10">
                <a:solidFill>
                  <a:srgbClr val="869D59"/>
                </a:solidFill>
                <a:latin typeface="MS Gothic"/>
                <a:cs typeface="MS Gothic"/>
              </a:rPr>
              <a:t>granulomatous</a:t>
            </a:r>
            <a:r>
              <a:rPr sz="2400">
                <a:solidFill>
                  <a:srgbClr val="869D59"/>
                </a:solidFill>
                <a:latin typeface="MS Gothic"/>
                <a:cs typeface="MS Gothic"/>
              </a:rPr>
              <a:t>	</a:t>
            </a:r>
            <a:r>
              <a:rPr sz="2400" spc="-10">
                <a:solidFill>
                  <a:srgbClr val="869D59"/>
                </a:solidFill>
                <a:latin typeface="MS Gothic"/>
                <a:cs typeface="MS Gothic"/>
              </a:rPr>
              <a:t>vasculitis</a:t>
            </a:r>
            <a:endParaRPr sz="2400">
              <a:latin typeface="MS Gothic"/>
              <a:cs typeface="MS Gothic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993140" y="4090472"/>
            <a:ext cx="2514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180465"/>
                <a:tab pos="1739264"/>
              </a:tabLst>
            </a:pPr>
            <a:r>
              <a:rPr sz="2400" spc="-10">
                <a:solidFill>
                  <a:srgbClr val="869D59"/>
                </a:solidFill>
                <a:latin typeface="MS Gothic"/>
                <a:cs typeface="MS Gothic"/>
              </a:rPr>
              <a:t>kidney</a:t>
            </a:r>
            <a:r>
              <a:rPr sz="2400">
                <a:solidFill>
                  <a:srgbClr val="869D59"/>
                </a:solidFill>
                <a:latin typeface="MS Gothic"/>
                <a:cs typeface="MS Gothic"/>
              </a:rPr>
              <a:t>	</a:t>
            </a:r>
            <a:r>
              <a:rPr sz="2400" spc="-50">
                <a:solidFill>
                  <a:srgbClr val="B4B75C"/>
                </a:solidFill>
                <a:latin typeface="MS Gothic"/>
                <a:cs typeface="MS Gothic"/>
              </a:rPr>
              <a:t>,</a:t>
            </a:r>
            <a:r>
              <a:rPr sz="2400">
                <a:solidFill>
                  <a:srgbClr val="B4B75C"/>
                </a:solidFill>
                <a:latin typeface="MS Gothic"/>
                <a:cs typeface="MS Gothic"/>
              </a:rPr>
              <a:t>	</a:t>
            </a:r>
            <a:r>
              <a:rPr sz="2400" u="heavy" spc="-10">
                <a:solidFill>
                  <a:srgbClr val="0070C0"/>
                </a:solidFill>
                <a:uFill>
                  <a:solidFill>
                    <a:srgbClr val="0070C0"/>
                  </a:solidFill>
                </a:uFill>
                <a:latin typeface="MS Gothic"/>
                <a:cs typeface="MS Gothic"/>
              </a:rPr>
              <a:t>brain</a:t>
            </a:r>
            <a:endParaRPr sz="2400">
              <a:latin typeface="MS Gothic"/>
              <a:cs typeface="MS Gothic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3888549" y="4090472"/>
            <a:ext cx="40894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094864"/>
              </a:tabLst>
            </a:pPr>
            <a:r>
              <a:rPr sz="2400" spc="-10">
                <a:solidFill>
                  <a:srgbClr val="869D59"/>
                </a:solidFill>
                <a:latin typeface="MS Gothic"/>
                <a:cs typeface="MS Gothic"/>
              </a:rPr>
              <a:t>involvement</a:t>
            </a:r>
            <a:r>
              <a:rPr sz="2400">
                <a:solidFill>
                  <a:srgbClr val="869D59"/>
                </a:solidFill>
                <a:latin typeface="MS Gothic"/>
                <a:cs typeface="MS Gothic"/>
              </a:rPr>
              <a:t>	</a:t>
            </a:r>
            <a:r>
              <a:rPr sz="2400" spc="-10">
                <a:solidFill>
                  <a:srgbClr val="869D59"/>
                </a:solidFill>
                <a:latin typeface="MS Gothic"/>
                <a:cs typeface="MS Gothic"/>
              </a:rPr>
              <a:t>(encephalitis</a:t>
            </a:r>
            <a:endParaRPr sz="2400">
              <a:latin typeface="MS Gothic"/>
              <a:cs typeface="MS Gothic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3151981" y="3117877"/>
            <a:ext cx="6069965" cy="1363980"/>
          </a:xfrm>
          <a:prstGeom prst="rect">
            <a:avLst/>
          </a:prstGeom>
        </p:spPr>
        <p:txBody>
          <a:bodyPr vert="horz" wrap="square" lIns="0" tIns="66675" rIns="0" bIns="0" rtlCol="0">
            <a:spAutoFit/>
          </a:bodyPr>
          <a:lstStyle/>
          <a:p>
            <a:pPr marL="186690" marR="5080" indent="-174625">
              <a:lnSpc>
                <a:spcPts val="2470"/>
              </a:lnSpc>
              <a:spcBef>
                <a:spcPts val="525"/>
              </a:spcBef>
              <a:tabLst>
                <a:tab pos="2171065"/>
                <a:tab pos="2367915"/>
                <a:tab pos="2806065"/>
                <a:tab pos="4091304"/>
                <a:tab pos="4965065"/>
                <a:tab pos="5053330"/>
                <a:tab pos="5599430"/>
              </a:tabLst>
            </a:pPr>
            <a:r>
              <a:rPr sz="2400" b="1" spc="-10">
                <a:solidFill>
                  <a:srgbClr val="8C8F3E"/>
                </a:solidFill>
                <a:latin typeface="MS Gothic"/>
                <a:cs typeface="MS Gothic"/>
              </a:rPr>
              <a:t>involvement</a:t>
            </a:r>
            <a:r>
              <a:rPr sz="2400" b="1">
                <a:solidFill>
                  <a:srgbClr val="8C8F3E"/>
                </a:solidFill>
                <a:latin typeface="MS Gothic"/>
                <a:cs typeface="MS Gothic"/>
              </a:rPr>
              <a:t>	</a:t>
            </a:r>
            <a:r>
              <a:rPr sz="2400" spc="-50">
                <a:solidFill>
                  <a:srgbClr val="B4B75C"/>
                </a:solidFill>
                <a:latin typeface="MS Gothic"/>
                <a:cs typeface="MS Gothic"/>
              </a:rPr>
              <a:t>:</a:t>
            </a:r>
            <a:r>
              <a:rPr sz="2400">
                <a:solidFill>
                  <a:srgbClr val="B4B75C"/>
                </a:solidFill>
                <a:latin typeface="MS Gothic"/>
                <a:cs typeface="MS Gothic"/>
              </a:rPr>
              <a:t>		</a:t>
            </a:r>
            <a:r>
              <a:rPr sz="2400" u="heavy" spc="-10">
                <a:solidFill>
                  <a:srgbClr val="0070C0"/>
                </a:solidFill>
                <a:uFill>
                  <a:solidFill>
                    <a:srgbClr val="0070C0"/>
                  </a:solidFill>
                </a:uFill>
                <a:latin typeface="MS Gothic"/>
                <a:cs typeface="MS Gothic"/>
              </a:rPr>
              <a:t>myocarditis</a:t>
            </a:r>
            <a:r>
              <a:rPr sz="2400">
                <a:solidFill>
                  <a:srgbClr val="0070C0"/>
                </a:solidFill>
                <a:latin typeface="MS Gothic"/>
                <a:cs typeface="MS Gothic"/>
              </a:rPr>
              <a:t>	</a:t>
            </a:r>
            <a:r>
              <a:rPr sz="2400" spc="-50">
                <a:solidFill>
                  <a:srgbClr val="B4B75C"/>
                </a:solidFill>
                <a:latin typeface="MS Gothic"/>
                <a:cs typeface="MS Gothic"/>
              </a:rPr>
              <a:t>/</a:t>
            </a:r>
            <a:r>
              <a:rPr sz="2400">
                <a:solidFill>
                  <a:srgbClr val="B4B75C"/>
                </a:solidFill>
                <a:latin typeface="MS Gothic"/>
                <a:cs typeface="MS Gothic"/>
              </a:rPr>
              <a:t>	</a:t>
            </a:r>
            <a:r>
              <a:rPr sz="2400" spc="-25">
                <a:solidFill>
                  <a:srgbClr val="869D59"/>
                </a:solidFill>
                <a:latin typeface="MS Gothic"/>
                <a:cs typeface="MS Gothic"/>
              </a:rPr>
              <a:t>myo </a:t>
            </a:r>
            <a:r>
              <a:rPr sz="2400" spc="-10">
                <a:solidFill>
                  <a:srgbClr val="869D59"/>
                </a:solidFill>
                <a:latin typeface="MS Gothic"/>
                <a:cs typeface="MS Gothic"/>
              </a:rPr>
              <a:t>interstitial</a:t>
            </a:r>
            <a:r>
              <a:rPr sz="2400">
                <a:solidFill>
                  <a:srgbClr val="869D59"/>
                </a:solidFill>
                <a:latin typeface="MS Gothic"/>
                <a:cs typeface="MS Gothic"/>
              </a:rPr>
              <a:t>		</a:t>
            </a:r>
            <a:r>
              <a:rPr sz="2400" u="heavy" spc="-10">
                <a:solidFill>
                  <a:srgbClr val="0070C0"/>
                </a:solidFill>
                <a:uFill>
                  <a:solidFill>
                    <a:srgbClr val="0070C0"/>
                  </a:solidFill>
                </a:uFill>
                <a:latin typeface="MS Gothic"/>
                <a:cs typeface="MS Gothic"/>
              </a:rPr>
              <a:t>nephritis</a:t>
            </a:r>
            <a:r>
              <a:rPr sz="2400">
                <a:solidFill>
                  <a:srgbClr val="0070C0"/>
                </a:solidFill>
                <a:latin typeface="MS Gothic"/>
                <a:cs typeface="MS Gothic"/>
              </a:rPr>
              <a:t>	</a:t>
            </a:r>
            <a:r>
              <a:rPr sz="2400" spc="-20">
                <a:solidFill>
                  <a:srgbClr val="869D59"/>
                </a:solidFill>
                <a:latin typeface="MS Gothic"/>
                <a:cs typeface="MS Gothic"/>
              </a:rPr>
              <a:t>(11%</a:t>
            </a:r>
            <a:r>
              <a:rPr sz="2400">
                <a:solidFill>
                  <a:srgbClr val="869D59"/>
                </a:solidFill>
                <a:latin typeface="MS Gothic"/>
                <a:cs typeface="MS Gothic"/>
              </a:rPr>
              <a:t>		</a:t>
            </a:r>
            <a:r>
              <a:rPr sz="2400" spc="-25">
                <a:solidFill>
                  <a:srgbClr val="869D59"/>
                </a:solidFill>
                <a:latin typeface="MS Gothic"/>
                <a:cs typeface="MS Gothic"/>
              </a:rPr>
              <a:t>of</a:t>
            </a:r>
            <a:endParaRPr sz="2400">
              <a:latin typeface="MS Gothic"/>
              <a:cs typeface="MS Gothic"/>
            </a:endParaRPr>
          </a:p>
          <a:p>
            <a:pPr marL="5066665">
              <a:lnSpc>
                <a:spcPts val="2495"/>
              </a:lnSpc>
            </a:pPr>
            <a:r>
              <a:rPr sz="2400" spc="-25">
                <a:solidFill>
                  <a:srgbClr val="869D59"/>
                </a:solidFill>
                <a:latin typeface="MS Gothic"/>
                <a:cs typeface="MS Gothic"/>
              </a:rPr>
              <a:t>in</a:t>
            </a:r>
            <a:endParaRPr sz="2400">
              <a:latin typeface="MS Gothic"/>
              <a:cs typeface="MS Gothic"/>
            </a:endParaRPr>
          </a:p>
          <a:p>
            <a:pPr marL="5219065">
              <a:lnSpc>
                <a:spcPts val="2675"/>
              </a:lnSpc>
            </a:pPr>
            <a:r>
              <a:rPr sz="2400" spc="-25">
                <a:solidFill>
                  <a:srgbClr val="869D59"/>
                </a:solidFill>
                <a:latin typeface="MS Gothic"/>
                <a:cs typeface="MS Gothic"/>
              </a:rPr>
              <a:t>or</a:t>
            </a:r>
            <a:endParaRPr sz="2400">
              <a:latin typeface="MS Gothic"/>
              <a:cs typeface="MS Gothic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993140" y="4434613"/>
            <a:ext cx="7686040" cy="1516380"/>
          </a:xfrm>
          <a:prstGeom prst="rect">
            <a:avLst/>
          </a:prstGeom>
        </p:spPr>
        <p:txBody>
          <a:bodyPr vert="horz" wrap="square" lIns="0" tIns="56515" rIns="0" bIns="0" rtlCol="0">
            <a:spAutoFit/>
          </a:bodyPr>
          <a:lstStyle/>
          <a:p>
            <a:pPr marL="12700" marR="5080" algn="just">
              <a:lnSpc>
                <a:spcPct val="88000"/>
              </a:lnSpc>
              <a:spcBef>
                <a:spcPts val="445"/>
              </a:spcBef>
            </a:pPr>
            <a:r>
              <a:rPr sz="2400">
                <a:solidFill>
                  <a:srgbClr val="869D59"/>
                </a:solidFill>
                <a:latin typeface="MS Gothic"/>
                <a:cs typeface="MS Gothic"/>
              </a:rPr>
              <a:t>meningitis),</a:t>
            </a:r>
            <a:r>
              <a:rPr sz="2400" spc="75">
                <a:solidFill>
                  <a:srgbClr val="869D59"/>
                </a:solidFill>
                <a:latin typeface="MS Gothic"/>
                <a:cs typeface="MS Gothic"/>
              </a:rPr>
              <a:t> </a:t>
            </a:r>
            <a:r>
              <a:rPr sz="2400">
                <a:solidFill>
                  <a:srgbClr val="869D59"/>
                </a:solidFill>
                <a:latin typeface="MS Gothic"/>
                <a:cs typeface="MS Gothic"/>
              </a:rPr>
              <a:t>colitis</a:t>
            </a:r>
            <a:r>
              <a:rPr sz="2400" spc="75">
                <a:solidFill>
                  <a:srgbClr val="869D59"/>
                </a:solidFill>
                <a:latin typeface="MS Gothic"/>
                <a:cs typeface="MS Gothic"/>
              </a:rPr>
              <a:t> </a:t>
            </a:r>
            <a:r>
              <a:rPr sz="2400">
                <a:solidFill>
                  <a:srgbClr val="869D59"/>
                </a:solidFill>
                <a:latin typeface="MS Gothic"/>
                <a:cs typeface="MS Gothic"/>
              </a:rPr>
              <a:t>and</a:t>
            </a:r>
            <a:r>
              <a:rPr sz="2400" spc="75">
                <a:solidFill>
                  <a:srgbClr val="869D59"/>
                </a:solidFill>
                <a:latin typeface="MS Gothic"/>
                <a:cs typeface="MS Gothic"/>
              </a:rPr>
              <a:t> </a:t>
            </a:r>
            <a:r>
              <a:rPr sz="2400">
                <a:solidFill>
                  <a:srgbClr val="869D59"/>
                </a:solidFill>
                <a:latin typeface="MS Gothic"/>
                <a:cs typeface="MS Gothic"/>
              </a:rPr>
              <a:t>thyroiditis.the</a:t>
            </a:r>
            <a:r>
              <a:rPr sz="2400" spc="75">
                <a:solidFill>
                  <a:srgbClr val="869D59"/>
                </a:solidFill>
                <a:latin typeface="MS Gothic"/>
                <a:cs typeface="MS Gothic"/>
              </a:rPr>
              <a:t> </a:t>
            </a:r>
            <a:r>
              <a:rPr sz="2400" spc="-10">
                <a:solidFill>
                  <a:srgbClr val="869D59"/>
                </a:solidFill>
                <a:latin typeface="MS Gothic"/>
                <a:cs typeface="MS Gothic"/>
              </a:rPr>
              <a:t>mortality </a:t>
            </a:r>
            <a:r>
              <a:rPr sz="2400">
                <a:solidFill>
                  <a:srgbClr val="869D59"/>
                </a:solidFill>
                <a:latin typeface="MS Gothic"/>
                <a:cs typeface="MS Gothic"/>
              </a:rPr>
              <a:t>rate</a:t>
            </a:r>
            <a:r>
              <a:rPr sz="2400" spc="575">
                <a:solidFill>
                  <a:srgbClr val="869D59"/>
                </a:solidFill>
                <a:latin typeface="MS Gothic"/>
                <a:cs typeface="MS Gothic"/>
              </a:rPr>
              <a:t> </a:t>
            </a:r>
            <a:r>
              <a:rPr sz="2400">
                <a:solidFill>
                  <a:srgbClr val="869D59"/>
                </a:solidFill>
                <a:latin typeface="MS Gothic"/>
                <a:cs typeface="MS Gothic"/>
              </a:rPr>
              <a:t>is</a:t>
            </a:r>
            <a:r>
              <a:rPr sz="2400" spc="575">
                <a:solidFill>
                  <a:srgbClr val="869D59"/>
                </a:solidFill>
                <a:latin typeface="MS Gothic"/>
                <a:cs typeface="MS Gothic"/>
              </a:rPr>
              <a:t> </a:t>
            </a:r>
            <a:r>
              <a:rPr sz="2400">
                <a:solidFill>
                  <a:srgbClr val="869D59"/>
                </a:solidFill>
                <a:latin typeface="MS Gothic"/>
                <a:cs typeface="MS Gothic"/>
              </a:rPr>
              <a:t>about</a:t>
            </a:r>
            <a:r>
              <a:rPr sz="2400" spc="575">
                <a:solidFill>
                  <a:srgbClr val="869D59"/>
                </a:solidFill>
                <a:latin typeface="MS Gothic"/>
                <a:cs typeface="MS Gothic"/>
              </a:rPr>
              <a:t> </a:t>
            </a:r>
            <a:r>
              <a:rPr sz="2400">
                <a:solidFill>
                  <a:srgbClr val="869D59"/>
                </a:solidFill>
                <a:latin typeface="MS Gothic"/>
                <a:cs typeface="MS Gothic"/>
              </a:rPr>
              <a:t>10%</a:t>
            </a:r>
            <a:r>
              <a:rPr sz="2400" spc="575">
                <a:solidFill>
                  <a:srgbClr val="869D59"/>
                </a:solidFill>
                <a:latin typeface="MS Gothic"/>
                <a:cs typeface="MS Gothic"/>
              </a:rPr>
              <a:t> </a:t>
            </a:r>
            <a:r>
              <a:rPr sz="2400">
                <a:solidFill>
                  <a:srgbClr val="869D59"/>
                </a:solidFill>
                <a:latin typeface="MS Gothic"/>
                <a:cs typeface="MS Gothic"/>
              </a:rPr>
              <a:t>to</a:t>
            </a:r>
            <a:r>
              <a:rPr sz="2400" spc="575">
                <a:solidFill>
                  <a:srgbClr val="869D59"/>
                </a:solidFill>
                <a:latin typeface="MS Gothic"/>
                <a:cs typeface="MS Gothic"/>
              </a:rPr>
              <a:t> </a:t>
            </a:r>
            <a:r>
              <a:rPr sz="2400">
                <a:solidFill>
                  <a:srgbClr val="869D59"/>
                </a:solidFill>
                <a:latin typeface="MS Gothic"/>
                <a:cs typeface="MS Gothic"/>
              </a:rPr>
              <a:t>20%,mainly</a:t>
            </a:r>
            <a:r>
              <a:rPr sz="2400" spc="575">
                <a:solidFill>
                  <a:srgbClr val="869D59"/>
                </a:solidFill>
                <a:latin typeface="MS Gothic"/>
                <a:cs typeface="MS Gothic"/>
              </a:rPr>
              <a:t> </a:t>
            </a:r>
            <a:r>
              <a:rPr sz="2400">
                <a:solidFill>
                  <a:srgbClr val="869D59"/>
                </a:solidFill>
                <a:latin typeface="MS Gothic"/>
                <a:cs typeface="MS Gothic"/>
              </a:rPr>
              <a:t>died</a:t>
            </a:r>
            <a:r>
              <a:rPr sz="2400" spc="575">
                <a:solidFill>
                  <a:srgbClr val="869D59"/>
                </a:solidFill>
                <a:latin typeface="MS Gothic"/>
                <a:cs typeface="MS Gothic"/>
              </a:rPr>
              <a:t> </a:t>
            </a:r>
            <a:r>
              <a:rPr sz="2400">
                <a:solidFill>
                  <a:srgbClr val="869D59"/>
                </a:solidFill>
                <a:latin typeface="MS Gothic"/>
                <a:cs typeface="MS Gothic"/>
              </a:rPr>
              <a:t>of</a:t>
            </a:r>
            <a:r>
              <a:rPr sz="2400" spc="575">
                <a:solidFill>
                  <a:srgbClr val="869D59"/>
                </a:solidFill>
                <a:latin typeface="MS Gothic"/>
                <a:cs typeface="MS Gothic"/>
              </a:rPr>
              <a:t> </a:t>
            </a:r>
            <a:r>
              <a:rPr sz="2400" spc="-10">
                <a:solidFill>
                  <a:srgbClr val="869D59"/>
                </a:solidFill>
                <a:latin typeface="MS Gothic"/>
                <a:cs typeface="MS Gothic"/>
              </a:rPr>
              <a:t>severe hepatitis</a:t>
            </a:r>
            <a:endParaRPr sz="2400">
              <a:latin typeface="MS Gothic"/>
              <a:cs typeface="MS Gothic"/>
            </a:endParaRPr>
          </a:p>
          <a:p>
            <a:pPr marR="559435" algn="r">
              <a:lnSpc>
                <a:spcPct val="100000"/>
              </a:lnSpc>
              <a:spcBef>
                <a:spcPts val="910"/>
              </a:spcBef>
            </a:pPr>
            <a:r>
              <a:rPr sz="2400" u="heavy" spc="600">
                <a:solidFill>
                  <a:srgbClr val="0070C0"/>
                </a:solidFill>
                <a:uFill>
                  <a:solidFill>
                    <a:srgbClr val="0070C0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2400" u="heavy" spc="-50">
                <a:solidFill>
                  <a:srgbClr val="0070C0"/>
                </a:solidFill>
                <a:uFill>
                  <a:solidFill>
                    <a:srgbClr val="0070C0"/>
                  </a:solidFill>
                </a:uFill>
                <a:latin typeface="MS Gothic"/>
                <a:cs typeface="MS Gothic"/>
              </a:rPr>
              <a:t>√</a:t>
            </a:r>
            <a:endParaRPr sz="2400">
              <a:latin typeface="MS Gothic"/>
              <a:cs typeface="MS Gothic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631190" y="1156474"/>
            <a:ext cx="8040370" cy="1396365"/>
          </a:xfrm>
          <a:prstGeom prst="rect">
            <a:avLst/>
          </a:prstGeom>
        </p:spPr>
        <p:txBody>
          <a:bodyPr vert="horz" wrap="square" lIns="0" tIns="22225" rIns="0" bIns="0" rtlCol="0">
            <a:spAutoFit/>
          </a:bodyPr>
          <a:lstStyle/>
          <a:p>
            <a:pPr marL="374015" marR="5080" indent="-361315">
              <a:lnSpc>
                <a:spcPct val="111600"/>
              </a:lnSpc>
              <a:spcBef>
                <a:spcPts val="175"/>
              </a:spcBef>
              <a:buClr>
                <a:srgbClr val="869D59"/>
              </a:buClr>
              <a:buSzPct val="52500"/>
              <a:buFont typeface="Wingdings"/>
              <a:buChar char=""/>
              <a:tabLst>
                <a:tab pos="374015"/>
                <a:tab pos="374650"/>
                <a:tab pos="824865"/>
                <a:tab pos="1275715"/>
                <a:tab pos="1652905"/>
                <a:tab pos="1726564"/>
                <a:tab pos="2431415"/>
                <a:tab pos="2550160"/>
                <a:tab pos="3263265"/>
                <a:tab pos="3447415"/>
                <a:tab pos="4471670"/>
                <a:tab pos="6254115"/>
                <a:tab pos="7339965"/>
                <a:tab pos="7536815"/>
              </a:tabLst>
            </a:pPr>
            <a:r>
              <a:rPr sz="2000" u="heavy">
                <a:solidFill>
                  <a:srgbClr val="0070C0"/>
                </a:solidFill>
                <a:uFill>
                  <a:solidFill>
                    <a:srgbClr val="0070C0"/>
                  </a:solidFill>
                </a:uFill>
                <a:latin typeface="MS Gothic"/>
                <a:cs typeface="MS Gothic"/>
                <a:hlinkClick r:id="rId2" action="ppaction://hlinksldjump?num=10"/>
              </a:rPr>
              <a:t>Myocarditis</a:t>
            </a:r>
            <a:r>
              <a:rPr sz="2000" spc="135">
                <a:solidFill>
                  <a:srgbClr val="0070C0"/>
                </a:solidFill>
                <a:latin typeface="MS Gothic"/>
                <a:cs typeface="MS Gothic"/>
              </a:rPr>
              <a:t> 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may</a:t>
            </a:r>
            <a:r>
              <a:rPr sz="2000" spc="13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develop</a:t>
            </a:r>
            <a:r>
              <a:rPr sz="2000" spc="13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at</a:t>
            </a:r>
            <a:r>
              <a:rPr sz="2000" spc="13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the</a:t>
            </a:r>
            <a:r>
              <a:rPr sz="2000" spc="13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beginning</a:t>
            </a:r>
            <a:r>
              <a:rPr sz="2000" spc="13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of</a:t>
            </a:r>
            <a:r>
              <a:rPr sz="2000" spc="13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the</a:t>
            </a:r>
            <a:r>
              <a:rPr sz="2000" spc="13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syndrome</a:t>
            </a:r>
            <a:r>
              <a:rPr sz="2000" spc="13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000" spc="-25">
                <a:solidFill>
                  <a:srgbClr val="8C8F3E"/>
                </a:solidFill>
                <a:latin typeface="MS Gothic"/>
                <a:cs typeface="MS Gothic"/>
              </a:rPr>
              <a:t>or up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	</a:t>
            </a:r>
            <a:r>
              <a:rPr sz="2000" spc="-25">
                <a:solidFill>
                  <a:srgbClr val="8C8F3E"/>
                </a:solidFill>
                <a:latin typeface="MS Gothic"/>
                <a:cs typeface="MS Gothic"/>
              </a:rPr>
              <a:t>to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	</a:t>
            </a:r>
            <a:r>
              <a:rPr sz="2000" spc="-25">
                <a:solidFill>
                  <a:srgbClr val="8C8F3E"/>
                </a:solidFill>
                <a:latin typeface="MS Gothic"/>
                <a:cs typeface="MS Gothic"/>
              </a:rPr>
              <a:t>40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		</a:t>
            </a:r>
            <a:r>
              <a:rPr sz="2000" spc="-20">
                <a:solidFill>
                  <a:srgbClr val="8C8F3E"/>
                </a:solidFill>
                <a:latin typeface="MS Gothic"/>
                <a:cs typeface="MS Gothic"/>
              </a:rPr>
              <a:t>days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	</a:t>
            </a:r>
            <a:r>
              <a:rPr sz="2000" spc="-10">
                <a:solidFill>
                  <a:srgbClr val="8C8F3E"/>
                </a:solidFill>
                <a:latin typeface="MS Gothic"/>
                <a:cs typeface="MS Gothic"/>
              </a:rPr>
              <a:t>after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	installation.Sym-</a:t>
            </a:r>
            <a:r>
              <a:rPr sz="2000" spc="-10">
                <a:solidFill>
                  <a:srgbClr val="8C8F3E"/>
                </a:solidFill>
                <a:latin typeface="MS Gothic"/>
                <a:cs typeface="MS Gothic"/>
              </a:rPr>
              <a:t>ptoms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	</a:t>
            </a:r>
            <a:r>
              <a:rPr sz="2000" spc="-10">
                <a:solidFill>
                  <a:srgbClr val="8C8F3E"/>
                </a:solidFill>
                <a:latin typeface="MS Gothic"/>
                <a:cs typeface="MS Gothic"/>
              </a:rPr>
              <a:t>include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	</a:t>
            </a:r>
            <a:r>
              <a:rPr sz="2000" spc="-10">
                <a:solidFill>
                  <a:srgbClr val="8C8F3E"/>
                </a:solidFill>
                <a:latin typeface="MS Gothic"/>
                <a:cs typeface="MS Gothic"/>
              </a:rPr>
              <a:t>heart failure,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	</a:t>
            </a:r>
            <a:r>
              <a:rPr sz="2000" spc="-10">
                <a:solidFill>
                  <a:srgbClr val="8C8F3E"/>
                </a:solidFill>
                <a:latin typeface="MS Gothic"/>
                <a:cs typeface="MS Gothic"/>
              </a:rPr>
              <a:t>chest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		</a:t>
            </a:r>
            <a:r>
              <a:rPr sz="2000" spc="-10">
                <a:solidFill>
                  <a:srgbClr val="8C8F3E"/>
                </a:solidFill>
                <a:latin typeface="MS Gothic"/>
                <a:cs typeface="MS Gothic"/>
              </a:rPr>
              <a:t>pain,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		</a:t>
            </a:r>
            <a:r>
              <a:rPr sz="2000" spc="-10">
                <a:solidFill>
                  <a:srgbClr val="8C8F3E"/>
                </a:solidFill>
                <a:latin typeface="MS Gothic"/>
                <a:cs typeface="MS Gothic"/>
              </a:rPr>
              <a:t>sudden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	</a:t>
            </a:r>
            <a:r>
              <a:rPr sz="2000" spc="-10">
                <a:solidFill>
                  <a:srgbClr val="8C8F3E"/>
                </a:solidFill>
                <a:latin typeface="MS Gothic"/>
                <a:cs typeface="MS Gothic"/>
              </a:rPr>
              <a:t>tachycardia,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	</a:t>
            </a:r>
            <a:r>
              <a:rPr sz="2000" spc="-969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000" spc="-10">
                <a:solidFill>
                  <a:srgbClr val="8C8F3E"/>
                </a:solidFill>
                <a:latin typeface="MS Gothic"/>
                <a:cs typeface="MS Gothic"/>
              </a:rPr>
              <a:t>dyspnea,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		</a:t>
            </a:r>
            <a:r>
              <a:rPr sz="2000" spc="-25">
                <a:solidFill>
                  <a:srgbClr val="8C8F3E"/>
                </a:solidFill>
                <a:latin typeface="MS Gothic"/>
                <a:cs typeface="MS Gothic"/>
              </a:rPr>
              <a:t>and 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hypotension in early </a:t>
            </a:r>
            <a:r>
              <a:rPr sz="2000" spc="-10">
                <a:solidFill>
                  <a:srgbClr val="8C8F3E"/>
                </a:solidFill>
                <a:latin typeface="MS Gothic"/>
                <a:cs typeface="MS Gothic"/>
              </a:rPr>
              <a:t>DRESS/DIHS.</a:t>
            </a:r>
            <a:endParaRPr sz="2000">
              <a:latin typeface="MS Gothic"/>
              <a:cs typeface="MS Gothic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31190" y="2649994"/>
            <a:ext cx="7954009" cy="725805"/>
          </a:xfrm>
          <a:prstGeom prst="rect">
            <a:avLst/>
          </a:prstGeom>
        </p:spPr>
        <p:txBody>
          <a:bodyPr vert="horz" wrap="square" lIns="0" tIns="57785" rIns="0" bIns="0" rtlCol="0">
            <a:spAutoFit/>
          </a:bodyPr>
          <a:lstStyle/>
          <a:p>
            <a:pPr marL="374015" indent="-361315">
              <a:lnSpc>
                <a:spcPct val="100000"/>
              </a:lnSpc>
              <a:spcBef>
                <a:spcPts val="455"/>
              </a:spcBef>
              <a:buClr>
                <a:srgbClr val="869D59"/>
              </a:buClr>
              <a:buSzPct val="52500"/>
              <a:buFont typeface="Wingdings"/>
              <a:buChar char=""/>
              <a:tabLst>
                <a:tab pos="374015"/>
                <a:tab pos="374650"/>
                <a:tab pos="1240790"/>
                <a:tab pos="2868930"/>
                <a:tab pos="3862704"/>
                <a:tab pos="4347845"/>
                <a:tab pos="5213985"/>
                <a:tab pos="5826760"/>
                <a:tab pos="6311900"/>
                <a:tab pos="7305675"/>
              </a:tabLst>
            </a:pPr>
            <a:r>
              <a:rPr sz="2000" u="heavy" spc="-10">
                <a:solidFill>
                  <a:srgbClr val="0070C0"/>
                </a:solidFill>
                <a:uFill>
                  <a:solidFill>
                    <a:srgbClr val="0070C0"/>
                  </a:solidFill>
                </a:uFill>
                <a:latin typeface="MS Gothic"/>
                <a:cs typeface="MS Gothic"/>
                <a:hlinkClick r:id="rId2" action="ppaction://hlinksldjump?num=10"/>
              </a:rPr>
              <a:t>Renal</a:t>
            </a:r>
            <a:r>
              <a:rPr sz="2000">
                <a:solidFill>
                  <a:srgbClr val="0070C0"/>
                </a:solidFill>
                <a:latin typeface="MS Gothic"/>
                <a:cs typeface="MS Gothic"/>
              </a:rPr>
              <a:t>	</a:t>
            </a:r>
            <a:r>
              <a:rPr sz="2000" spc="-10">
                <a:solidFill>
                  <a:srgbClr val="8C8F3E"/>
                </a:solidFill>
                <a:latin typeface="MS Gothic"/>
                <a:cs typeface="MS Gothic"/>
              </a:rPr>
              <a:t>involvement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	</a:t>
            </a:r>
            <a:r>
              <a:rPr sz="2000" spc="-10">
                <a:solidFill>
                  <a:srgbClr val="8C8F3E"/>
                </a:solidFill>
                <a:latin typeface="MS Gothic"/>
                <a:cs typeface="MS Gothic"/>
              </a:rPr>
              <a:t>occurs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	</a:t>
            </a:r>
            <a:r>
              <a:rPr sz="2000" spc="-25">
                <a:solidFill>
                  <a:srgbClr val="8C8F3E"/>
                </a:solidFill>
                <a:latin typeface="MS Gothic"/>
                <a:cs typeface="MS Gothic"/>
              </a:rPr>
              <a:t>in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	</a:t>
            </a:r>
            <a:r>
              <a:rPr sz="2000" spc="-10">
                <a:solidFill>
                  <a:srgbClr val="8C8F3E"/>
                </a:solidFill>
                <a:latin typeface="MS Gothic"/>
                <a:cs typeface="MS Gothic"/>
              </a:rPr>
              <a:t>about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	</a:t>
            </a:r>
            <a:r>
              <a:rPr sz="2000" spc="-25">
                <a:solidFill>
                  <a:srgbClr val="8C8F3E"/>
                </a:solidFill>
                <a:latin typeface="MS Gothic"/>
                <a:cs typeface="MS Gothic"/>
              </a:rPr>
              <a:t>11%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	</a:t>
            </a:r>
            <a:r>
              <a:rPr sz="2000" spc="-25">
                <a:solidFill>
                  <a:srgbClr val="8C8F3E"/>
                </a:solidFill>
                <a:latin typeface="MS Gothic"/>
                <a:cs typeface="MS Gothic"/>
              </a:rPr>
              <a:t>of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	</a:t>
            </a:r>
            <a:r>
              <a:rPr sz="2000" spc="-10">
                <a:solidFill>
                  <a:srgbClr val="8C8F3E"/>
                </a:solidFill>
                <a:latin typeface="MS Gothic"/>
                <a:cs typeface="MS Gothic"/>
              </a:rPr>
              <a:t>cases,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	</a:t>
            </a:r>
            <a:r>
              <a:rPr sz="2000" spc="-10">
                <a:solidFill>
                  <a:srgbClr val="8C8F3E"/>
                </a:solidFill>
                <a:latin typeface="MS Gothic"/>
                <a:cs typeface="MS Gothic"/>
              </a:rPr>
              <a:t>being</a:t>
            </a:r>
            <a:endParaRPr sz="2000">
              <a:latin typeface="MS Gothic"/>
              <a:cs typeface="MS Gothic"/>
            </a:endParaRPr>
          </a:p>
          <a:p>
            <a:pPr marL="6461760">
              <a:lnSpc>
                <a:spcPct val="100000"/>
              </a:lnSpc>
              <a:spcBef>
                <a:spcPts val="359"/>
              </a:spcBef>
              <a:tabLst>
                <a:tab pos="7073900"/>
              </a:tabLst>
            </a:pPr>
            <a:r>
              <a:rPr sz="2000" spc="-25">
                <a:solidFill>
                  <a:srgbClr val="8C8F3E"/>
                </a:solidFill>
                <a:latin typeface="MS Gothic"/>
                <a:cs typeface="MS Gothic"/>
              </a:rPr>
              <a:t>the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	</a:t>
            </a:r>
            <a:r>
              <a:rPr sz="2000" spc="-25">
                <a:solidFill>
                  <a:srgbClr val="8C8F3E"/>
                </a:solidFill>
                <a:latin typeface="MS Gothic"/>
                <a:cs typeface="MS Gothic"/>
              </a:rPr>
              <a:t>use</a:t>
            </a:r>
            <a:endParaRPr sz="2000">
              <a:latin typeface="MS Gothic"/>
              <a:cs typeface="MS Gothic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993140" y="3015062"/>
            <a:ext cx="288734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0000"/>
              </a:lnSpc>
              <a:spcBef>
                <a:spcPts val="100"/>
              </a:spcBef>
              <a:tabLst>
                <a:tab pos="1767839"/>
              </a:tabLst>
            </a:pPr>
            <a:r>
              <a:rPr sz="2000" spc="-10">
                <a:solidFill>
                  <a:srgbClr val="8C8F3E"/>
                </a:solidFill>
                <a:latin typeface="MS Gothic"/>
                <a:cs typeface="MS Gothic"/>
              </a:rPr>
              <a:t>particularly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	</a:t>
            </a:r>
            <a:r>
              <a:rPr sz="2000" spc="-10">
                <a:solidFill>
                  <a:srgbClr val="8C8F3E"/>
                </a:solidFill>
                <a:latin typeface="MS Gothic"/>
                <a:cs typeface="MS Gothic"/>
              </a:rPr>
              <a:t>evident 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allopurinol.</a:t>
            </a:r>
            <a:r>
              <a:rPr sz="2000" spc="26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There</a:t>
            </a:r>
            <a:r>
              <a:rPr sz="2000" spc="26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000" spc="-25">
                <a:solidFill>
                  <a:srgbClr val="8C8F3E"/>
                </a:solidFill>
                <a:latin typeface="MS Gothic"/>
                <a:cs typeface="MS Gothic"/>
              </a:rPr>
              <a:t>was</a:t>
            </a:r>
            <a:endParaRPr sz="2000">
              <a:latin typeface="MS Gothic"/>
              <a:cs typeface="MS Gothic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3868913" y="3015062"/>
            <a:ext cx="300609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59385" marR="5080" indent="-147320">
              <a:lnSpc>
                <a:spcPct val="110000"/>
              </a:lnSpc>
              <a:spcBef>
                <a:spcPts val="100"/>
              </a:spcBef>
              <a:tabLst>
                <a:tab pos="497840"/>
                <a:tab pos="1363980"/>
                <a:tab pos="2484755"/>
              </a:tabLst>
            </a:pPr>
            <a:r>
              <a:rPr sz="2000" spc="-25">
                <a:solidFill>
                  <a:srgbClr val="8C8F3E"/>
                </a:solidFill>
                <a:latin typeface="MS Gothic"/>
                <a:cs typeface="MS Gothic"/>
              </a:rPr>
              <a:t>in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	</a:t>
            </a:r>
            <a:r>
              <a:rPr sz="2000" spc="-10">
                <a:solidFill>
                  <a:srgbClr val="8C8F3E"/>
                </a:solidFill>
                <a:latin typeface="MS Gothic"/>
                <a:cs typeface="MS Gothic"/>
              </a:rPr>
              <a:t>cases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	</a:t>
            </a:r>
            <a:r>
              <a:rPr sz="2000" spc="-10">
                <a:solidFill>
                  <a:srgbClr val="8C8F3E"/>
                </a:solidFill>
                <a:latin typeface="MS Gothic"/>
                <a:cs typeface="MS Gothic"/>
              </a:rPr>
              <a:t>arising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	</a:t>
            </a:r>
            <a:r>
              <a:rPr sz="2000" spc="-20">
                <a:solidFill>
                  <a:srgbClr val="8C8F3E"/>
                </a:solidFill>
                <a:latin typeface="MS Gothic"/>
                <a:cs typeface="MS Gothic"/>
              </a:rPr>
              <a:t>from 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an</a:t>
            </a:r>
            <a:r>
              <a:rPr sz="2000" spc="26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increase</a:t>
            </a:r>
            <a:r>
              <a:rPr sz="2000" spc="26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000" spc="-25">
                <a:solidFill>
                  <a:srgbClr val="8C8F3E"/>
                </a:solidFill>
                <a:latin typeface="MS Gothic"/>
                <a:cs typeface="MS Gothic"/>
              </a:rPr>
              <a:t>in</a:t>
            </a:r>
            <a:endParaRPr sz="2000">
              <a:latin typeface="MS Gothic"/>
              <a:cs typeface="MS Gothic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6022127" y="3015062"/>
            <a:ext cx="263334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2282825">
              <a:lnSpc>
                <a:spcPct val="110000"/>
              </a:lnSpc>
              <a:spcBef>
                <a:spcPts val="100"/>
              </a:spcBef>
            </a:pPr>
            <a:r>
              <a:rPr sz="2000" spc="-25">
                <a:solidFill>
                  <a:srgbClr val="8C8F3E"/>
                </a:solidFill>
                <a:latin typeface="MS Gothic"/>
                <a:cs typeface="MS Gothic"/>
              </a:rPr>
              <a:t>of 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serum</a:t>
            </a:r>
            <a:r>
              <a:rPr sz="2000" spc="26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creatinine</a:t>
            </a:r>
            <a:r>
              <a:rPr sz="2000" spc="26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000" spc="-25">
                <a:solidFill>
                  <a:srgbClr val="8C8F3E"/>
                </a:solidFill>
                <a:latin typeface="MS Gothic"/>
                <a:cs typeface="MS Gothic"/>
              </a:rPr>
              <a:t>and</a:t>
            </a:r>
            <a:endParaRPr sz="2000">
              <a:latin typeface="MS Gothic"/>
              <a:cs typeface="MS Gothic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993140" y="3685622"/>
            <a:ext cx="766254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0000"/>
              </a:lnSpc>
              <a:spcBef>
                <a:spcPts val="100"/>
              </a:spcBef>
            </a:pP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urea</a:t>
            </a:r>
            <a:r>
              <a:rPr sz="2000" spc="26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and</a:t>
            </a:r>
            <a:r>
              <a:rPr sz="2000" spc="26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decreased</a:t>
            </a:r>
            <a:r>
              <a:rPr sz="2000" spc="26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creatinine</a:t>
            </a:r>
            <a:r>
              <a:rPr sz="2000" spc="26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clearance.</a:t>
            </a:r>
            <a:r>
              <a:rPr sz="2000" spc="26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In</a:t>
            </a:r>
            <a:r>
              <a:rPr sz="2000" spc="26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urine</a:t>
            </a:r>
            <a:r>
              <a:rPr sz="2000" spc="26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I</a:t>
            </a:r>
            <a:r>
              <a:rPr sz="2000" spc="26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000" spc="-10">
                <a:solidFill>
                  <a:srgbClr val="8C8F3E"/>
                </a:solidFill>
                <a:latin typeface="MS Gothic"/>
                <a:cs typeface="MS Gothic"/>
              </a:rPr>
              <a:t>tests, 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increased content of eosinophils can de </a:t>
            </a:r>
            <a:r>
              <a:rPr sz="2000" spc="-10">
                <a:solidFill>
                  <a:srgbClr val="8C8F3E"/>
                </a:solidFill>
                <a:latin typeface="MS Gothic"/>
                <a:cs typeface="MS Gothic"/>
              </a:rPr>
              <a:t>observed.</a:t>
            </a:r>
            <a:endParaRPr sz="2000">
              <a:latin typeface="MS Gothic"/>
              <a:cs typeface="MS Gothic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028621" y="4478793"/>
            <a:ext cx="660400" cy="7258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11760" marR="5080" indent="-99695">
              <a:lnSpc>
                <a:spcPct val="114900"/>
              </a:lnSpc>
              <a:spcBef>
                <a:spcPts val="100"/>
              </a:spcBef>
            </a:pPr>
            <a:r>
              <a:rPr sz="2000" spc="-10">
                <a:solidFill>
                  <a:srgbClr val="8C8F3E"/>
                </a:solidFill>
                <a:latin typeface="MS Gothic"/>
                <a:cs typeface="MS Gothic"/>
              </a:rPr>
              <a:t>ence- </a:t>
            </a:r>
            <a:r>
              <a:rPr sz="2000" spc="-20">
                <a:solidFill>
                  <a:srgbClr val="8C8F3E"/>
                </a:solidFill>
                <a:latin typeface="MS Gothic"/>
                <a:cs typeface="MS Gothic"/>
              </a:rPr>
              <a:t>drug</a:t>
            </a:r>
            <a:endParaRPr sz="2000">
              <a:latin typeface="MS Gothic"/>
              <a:cs typeface="MS Gothic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631190" y="4478793"/>
            <a:ext cx="7367905" cy="1061085"/>
          </a:xfrm>
          <a:prstGeom prst="rect">
            <a:avLst/>
          </a:prstGeom>
        </p:spPr>
        <p:txBody>
          <a:bodyPr vert="horz" wrap="square" lIns="0" tIns="20320" rIns="0" bIns="0" rtlCol="0">
            <a:spAutoFit/>
          </a:bodyPr>
          <a:lstStyle/>
          <a:p>
            <a:pPr marL="374015" marR="5080" indent="-361315">
              <a:lnSpc>
                <a:spcPct val="112400"/>
              </a:lnSpc>
              <a:spcBef>
                <a:spcPts val="160"/>
              </a:spcBef>
              <a:buClr>
                <a:srgbClr val="869D59"/>
              </a:buClr>
              <a:buSzPct val="52500"/>
              <a:buFont typeface="Wingdings"/>
              <a:buChar char=""/>
              <a:tabLst>
                <a:tab pos="374015"/>
                <a:tab pos="374650"/>
                <a:tab pos="2162175"/>
                <a:tab pos="4077335"/>
                <a:tab pos="5230495"/>
                <a:tab pos="6764655"/>
              </a:tabLst>
            </a:pPr>
            <a:r>
              <a:rPr sz="2000" u="heavy" spc="-10">
                <a:solidFill>
                  <a:srgbClr val="0070C0"/>
                </a:solidFill>
                <a:uFill>
                  <a:solidFill>
                    <a:srgbClr val="0070C0"/>
                  </a:solidFill>
                </a:uFill>
                <a:latin typeface="MS Gothic"/>
                <a:cs typeface="MS Gothic"/>
                <a:hlinkClick r:id="rId2" action="ppaction://hlinksldjump?num=10"/>
              </a:rPr>
              <a:t>Neurological</a:t>
            </a:r>
            <a:r>
              <a:rPr sz="2000">
                <a:solidFill>
                  <a:srgbClr val="0070C0"/>
                </a:solidFill>
                <a:latin typeface="MS Gothic"/>
                <a:cs typeface="MS Gothic"/>
              </a:rPr>
              <a:t>	</a:t>
            </a:r>
            <a:r>
              <a:rPr sz="2000" spc="-10">
                <a:solidFill>
                  <a:srgbClr val="8C8F3E"/>
                </a:solidFill>
                <a:latin typeface="MS Gothic"/>
                <a:cs typeface="MS Gothic"/>
              </a:rPr>
              <a:t>complications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	</a:t>
            </a:r>
            <a:r>
              <a:rPr sz="2000" spc="-10">
                <a:solidFill>
                  <a:srgbClr val="8C8F3E"/>
                </a:solidFill>
                <a:latin typeface="MS Gothic"/>
                <a:cs typeface="MS Gothic"/>
              </a:rPr>
              <a:t>include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	</a:t>
            </a:r>
            <a:r>
              <a:rPr sz="2000" spc="-10">
                <a:solidFill>
                  <a:srgbClr val="8C8F3E"/>
                </a:solidFill>
                <a:latin typeface="MS Gothic"/>
                <a:cs typeface="MS Gothic"/>
              </a:rPr>
              <a:t>meningitis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	</a:t>
            </a:r>
            <a:r>
              <a:rPr sz="2000" spc="-25">
                <a:solidFill>
                  <a:srgbClr val="8C8F3E"/>
                </a:solidFill>
                <a:latin typeface="MS Gothic"/>
                <a:cs typeface="MS Gothic"/>
              </a:rPr>
              <a:t>and 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phalitis.occurs</a:t>
            </a:r>
            <a:r>
              <a:rPr sz="2000" spc="21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about</a:t>
            </a:r>
            <a:r>
              <a:rPr sz="2000" spc="21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2</a:t>
            </a:r>
            <a:r>
              <a:rPr sz="2000" spc="21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to</a:t>
            </a:r>
            <a:r>
              <a:rPr sz="2000" spc="21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4</a:t>
            </a:r>
            <a:r>
              <a:rPr sz="2000" spc="21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weeks</a:t>
            </a:r>
            <a:r>
              <a:rPr sz="2000" spc="21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after</a:t>
            </a:r>
            <a:r>
              <a:rPr sz="2000" spc="21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onset</a:t>
            </a:r>
            <a:r>
              <a:rPr sz="2000" spc="21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of</a:t>
            </a:r>
            <a:r>
              <a:rPr sz="2000" spc="21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000" spc="-25">
                <a:solidFill>
                  <a:srgbClr val="8C8F3E"/>
                </a:solidFill>
                <a:latin typeface="MS Gothic"/>
                <a:cs typeface="MS Gothic"/>
              </a:rPr>
              <a:t>the </a:t>
            </a:r>
            <a:r>
              <a:rPr sz="2000" spc="-10">
                <a:solidFill>
                  <a:srgbClr val="8C8F3E"/>
                </a:solidFill>
                <a:latin typeface="MS Gothic"/>
                <a:cs typeface="MS Gothic"/>
              </a:rPr>
              <a:t>reaction</a:t>
            </a:r>
            <a:endParaRPr sz="2000">
              <a:latin typeface="MS Gothic"/>
              <a:cs typeface="MS Gothic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631190" y="5697303"/>
            <a:ext cx="724535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74015" indent="-361315">
              <a:lnSpc>
                <a:spcPct val="100000"/>
              </a:lnSpc>
              <a:spcBef>
                <a:spcPts val="100"/>
              </a:spcBef>
              <a:buClr>
                <a:srgbClr val="869D59"/>
              </a:buClr>
              <a:buSzPct val="52500"/>
              <a:buFont typeface="Wingdings"/>
              <a:buChar char=""/>
              <a:tabLst>
                <a:tab pos="374015"/>
                <a:tab pos="374650"/>
              </a:tabLst>
            </a:pPr>
            <a:r>
              <a:rPr sz="2000">
                <a:solidFill>
                  <a:srgbClr val="8C8F3E"/>
                </a:solidFill>
                <a:latin typeface="MS Gothic"/>
                <a:cs typeface="MS Gothic"/>
              </a:rPr>
              <a:t>pulmonary involvement is rarely reported in </a:t>
            </a:r>
            <a:r>
              <a:rPr sz="2000" spc="-10">
                <a:solidFill>
                  <a:srgbClr val="8C8F3E"/>
                </a:solidFill>
                <a:latin typeface="MS Gothic"/>
                <a:cs typeface="MS Gothic"/>
              </a:rPr>
              <a:t>DRESS/DIHS</a:t>
            </a:r>
            <a:endParaRPr sz="2000">
              <a:latin typeface="MS Gothic"/>
              <a:cs typeface="MS Gothic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631190" y="1593877"/>
            <a:ext cx="8026400" cy="3489960"/>
          </a:xfrm>
          <a:prstGeom prst="rect">
            <a:avLst/>
          </a:prstGeom>
        </p:spPr>
        <p:txBody>
          <a:bodyPr vert="horz" wrap="square" lIns="0" tIns="53975" rIns="0" bIns="0" rtlCol="0">
            <a:spAutoFit/>
          </a:bodyPr>
          <a:lstStyle/>
          <a:p>
            <a:pPr marL="374650" marR="125730" indent="-361950" algn="just">
              <a:lnSpc>
                <a:spcPts val="2590"/>
              </a:lnSpc>
              <a:spcBef>
                <a:spcPts val="425"/>
              </a:spcBef>
              <a:buClr>
                <a:srgbClr val="869D59"/>
              </a:buClr>
              <a:buSzPct val="52083"/>
              <a:buFont typeface="Wingdings"/>
              <a:buChar char=""/>
              <a:tabLst>
                <a:tab pos="374650"/>
              </a:tabLst>
            </a:pP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Gastrointestinal</a:t>
            </a:r>
            <a:r>
              <a:rPr sz="2400" spc="275">
                <a:solidFill>
                  <a:srgbClr val="8C8F3E"/>
                </a:solidFill>
                <a:latin typeface="MS Gothic"/>
                <a:cs typeface="MS Gothic"/>
              </a:rPr>
              <a:t> 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bleeding</a:t>
            </a:r>
            <a:r>
              <a:rPr sz="2400" spc="280">
                <a:solidFill>
                  <a:srgbClr val="8C8F3E"/>
                </a:solidFill>
                <a:latin typeface="MS Gothic"/>
                <a:cs typeface="MS Gothic"/>
              </a:rPr>
              <a:t> 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may</a:t>
            </a:r>
            <a:r>
              <a:rPr sz="2400" spc="275">
                <a:solidFill>
                  <a:srgbClr val="8C8F3E"/>
                </a:solidFill>
                <a:latin typeface="MS Gothic"/>
                <a:cs typeface="MS Gothic"/>
              </a:rPr>
              <a:t> 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be</a:t>
            </a:r>
            <a:r>
              <a:rPr sz="2400" spc="280">
                <a:solidFill>
                  <a:srgbClr val="8C8F3E"/>
                </a:solidFill>
                <a:latin typeface="MS Gothic"/>
                <a:cs typeface="MS Gothic"/>
              </a:rPr>
              <a:t> 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an</a:t>
            </a:r>
            <a:r>
              <a:rPr sz="2400" spc="275">
                <a:solidFill>
                  <a:srgbClr val="8C8F3E"/>
                </a:solidFill>
                <a:latin typeface="MS Gothic"/>
                <a:cs typeface="MS Gothic"/>
              </a:rPr>
              <a:t>  </a:t>
            </a:r>
            <a:r>
              <a:rPr sz="2400" spc="-10">
                <a:solidFill>
                  <a:srgbClr val="8C8F3E"/>
                </a:solidFill>
                <a:latin typeface="MS Gothic"/>
                <a:cs typeface="MS Gothic"/>
              </a:rPr>
              <a:t>abrupt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complication c-aused by ulcers caused by </a:t>
            </a:r>
            <a:r>
              <a:rPr sz="2400" spc="-25">
                <a:solidFill>
                  <a:srgbClr val="8C8F3E"/>
                </a:solidFill>
                <a:latin typeface="MS Gothic"/>
                <a:cs typeface="MS Gothic"/>
              </a:rPr>
              <a:t>CMV</a:t>
            </a:r>
            <a:endParaRPr sz="2400">
              <a:latin typeface="MS Gothic"/>
              <a:cs typeface="MS Gothic"/>
            </a:endParaRPr>
          </a:p>
          <a:p>
            <a:pPr marL="374650" marR="5080" indent="-361950" algn="just">
              <a:lnSpc>
                <a:spcPts val="2590"/>
              </a:lnSpc>
              <a:spcBef>
                <a:spcPts val="1075"/>
              </a:spcBef>
              <a:buClr>
                <a:srgbClr val="869D59"/>
              </a:buClr>
              <a:buSzPct val="52083"/>
              <a:buFont typeface="Wingdings"/>
              <a:buChar char=""/>
              <a:tabLst>
                <a:tab pos="608965"/>
                <a:tab pos="609600"/>
              </a:tabLst>
            </a:pPr>
            <a:r>
              <a:rPr/>
              <a:t>	</a:t>
            </a:r>
            <a:r>
              <a:rPr sz="2400">
                <a:solidFill>
                  <a:srgbClr val="8C8F3E"/>
                </a:solidFill>
                <a:latin typeface="Arial"/>
                <a:cs typeface="Arial"/>
              </a:rPr>
              <a:t>Especially</a:t>
            </a:r>
            <a:r>
              <a:rPr sz="2400" spc="-20">
                <a:solidFill>
                  <a:srgbClr val="8C8F3E"/>
                </a:solidFill>
                <a:latin typeface="Arial"/>
                <a:cs typeface="Arial"/>
              </a:rPr>
              <a:t>  </a:t>
            </a:r>
            <a:r>
              <a:rPr sz="2400">
                <a:solidFill>
                  <a:srgbClr val="8C8F3E"/>
                </a:solidFill>
                <a:latin typeface="Arial"/>
                <a:cs typeface="Arial"/>
              </a:rPr>
              <a:t>in</a:t>
            </a:r>
            <a:r>
              <a:rPr sz="2400" spc="-15">
                <a:solidFill>
                  <a:srgbClr val="8C8F3E"/>
                </a:solidFill>
                <a:latin typeface="Arial"/>
                <a:cs typeface="Arial"/>
              </a:rPr>
              <a:t>  </a:t>
            </a:r>
            <a:r>
              <a:rPr sz="2400">
                <a:solidFill>
                  <a:srgbClr val="8C8F3E"/>
                </a:solidFill>
                <a:latin typeface="Arial"/>
                <a:cs typeface="Arial"/>
              </a:rPr>
              <a:t>cases</a:t>
            </a:r>
            <a:r>
              <a:rPr sz="2400" spc="-15">
                <a:solidFill>
                  <a:srgbClr val="8C8F3E"/>
                </a:solidFill>
                <a:latin typeface="Arial"/>
                <a:cs typeface="Arial"/>
              </a:rPr>
              <a:t>  </a:t>
            </a:r>
            <a:r>
              <a:rPr sz="2400">
                <a:solidFill>
                  <a:srgbClr val="8C8F3E"/>
                </a:solidFill>
                <a:latin typeface="Arial"/>
                <a:cs typeface="Arial"/>
              </a:rPr>
              <a:t>related</a:t>
            </a:r>
            <a:r>
              <a:rPr sz="2400" spc="-15">
                <a:solidFill>
                  <a:srgbClr val="8C8F3E"/>
                </a:solidFill>
                <a:latin typeface="Arial"/>
                <a:cs typeface="Arial"/>
              </a:rPr>
              <a:t>  </a:t>
            </a:r>
            <a:r>
              <a:rPr sz="2400">
                <a:solidFill>
                  <a:srgbClr val="8C8F3E"/>
                </a:solidFill>
                <a:latin typeface="Arial"/>
                <a:cs typeface="Arial"/>
              </a:rPr>
              <a:t>to</a:t>
            </a:r>
            <a:r>
              <a:rPr sz="2400" spc="-20">
                <a:solidFill>
                  <a:srgbClr val="8C8F3E"/>
                </a:solidFill>
                <a:latin typeface="Arial"/>
                <a:cs typeface="Arial"/>
              </a:rPr>
              <a:t>  </a:t>
            </a:r>
            <a:r>
              <a:rPr sz="2400">
                <a:solidFill>
                  <a:srgbClr val="8C8F3E"/>
                </a:solidFill>
                <a:latin typeface="Arial"/>
                <a:cs typeface="Arial"/>
              </a:rPr>
              <a:t>advanced</a:t>
            </a:r>
            <a:r>
              <a:rPr sz="2400" spc="-15">
                <a:solidFill>
                  <a:srgbClr val="8C8F3E"/>
                </a:solidFill>
                <a:latin typeface="Arial"/>
                <a:cs typeface="Arial"/>
              </a:rPr>
              <a:t>  </a:t>
            </a:r>
            <a:r>
              <a:rPr sz="2400">
                <a:solidFill>
                  <a:srgbClr val="8C8F3E"/>
                </a:solidFill>
                <a:latin typeface="Arial"/>
                <a:cs typeface="Arial"/>
              </a:rPr>
              <a:t>age,</a:t>
            </a:r>
            <a:r>
              <a:rPr sz="2400" spc="-15">
                <a:solidFill>
                  <a:srgbClr val="8C8F3E"/>
                </a:solidFill>
                <a:latin typeface="Arial"/>
                <a:cs typeface="Arial"/>
              </a:rPr>
              <a:t>  </a:t>
            </a:r>
            <a:r>
              <a:rPr sz="2400" spc="-10">
                <a:solidFill>
                  <a:srgbClr val="8C8F3E"/>
                </a:solidFill>
                <a:latin typeface="Arial"/>
                <a:cs typeface="Arial"/>
              </a:rPr>
              <a:t>renal </a:t>
            </a:r>
            <a:r>
              <a:rPr sz="2400">
                <a:solidFill>
                  <a:srgbClr val="8C8F3E"/>
                </a:solidFill>
                <a:latin typeface="Arial"/>
                <a:cs typeface="Arial"/>
              </a:rPr>
              <a:t>impairment,</a:t>
            </a:r>
            <a:r>
              <a:rPr sz="2400" spc="445">
                <a:solidFill>
                  <a:srgbClr val="8C8F3E"/>
                </a:solidFill>
                <a:latin typeface="Arial"/>
                <a:cs typeface="Arial"/>
              </a:rPr>
              <a:t> </a:t>
            </a:r>
            <a:r>
              <a:rPr sz="2400">
                <a:solidFill>
                  <a:srgbClr val="8C8F3E"/>
                </a:solidFill>
                <a:latin typeface="Arial"/>
                <a:cs typeface="Arial"/>
              </a:rPr>
              <a:t>jaundice</a:t>
            </a:r>
            <a:r>
              <a:rPr sz="2400" spc="459">
                <a:solidFill>
                  <a:srgbClr val="8C8F3E"/>
                </a:solidFill>
                <a:latin typeface="Arial"/>
                <a:cs typeface="Arial"/>
              </a:rPr>
              <a:t> </a:t>
            </a:r>
            <a:r>
              <a:rPr sz="2400">
                <a:solidFill>
                  <a:srgbClr val="8C8F3E"/>
                </a:solidFill>
                <a:latin typeface="Arial"/>
                <a:cs typeface="Arial"/>
              </a:rPr>
              <a:t>and</a:t>
            </a:r>
            <a:r>
              <a:rPr sz="2400" spc="455">
                <a:solidFill>
                  <a:srgbClr val="8C8F3E"/>
                </a:solidFill>
                <a:latin typeface="Arial"/>
                <a:cs typeface="Arial"/>
              </a:rPr>
              <a:t> </a:t>
            </a:r>
            <a:r>
              <a:rPr sz="2400">
                <a:solidFill>
                  <a:srgbClr val="8C8F3E"/>
                </a:solidFill>
                <a:latin typeface="Arial"/>
                <a:cs typeface="Arial"/>
              </a:rPr>
              <a:t>hepatitis</a:t>
            </a:r>
            <a:r>
              <a:rPr sz="2400" spc="465">
                <a:solidFill>
                  <a:srgbClr val="8C8F3E"/>
                </a:solidFill>
                <a:latin typeface="Arial"/>
                <a:cs typeface="Arial"/>
              </a:rPr>
              <a:t> </a:t>
            </a:r>
            <a:r>
              <a:rPr sz="2400">
                <a:solidFill>
                  <a:srgbClr val="8C8F3E"/>
                </a:solidFill>
                <a:latin typeface="Arial"/>
                <a:cs typeface="Arial"/>
              </a:rPr>
              <a:t>with</a:t>
            </a:r>
            <a:r>
              <a:rPr sz="2400" spc="459">
                <a:solidFill>
                  <a:srgbClr val="8C8F3E"/>
                </a:solidFill>
                <a:latin typeface="Arial"/>
                <a:cs typeface="Arial"/>
              </a:rPr>
              <a:t> </a:t>
            </a:r>
            <a:r>
              <a:rPr sz="2400">
                <a:solidFill>
                  <a:srgbClr val="8C8F3E"/>
                </a:solidFill>
                <a:latin typeface="Arial"/>
                <a:cs typeface="Arial"/>
              </a:rPr>
              <a:t>reactivation</a:t>
            </a:r>
            <a:r>
              <a:rPr sz="2400" spc="459">
                <a:solidFill>
                  <a:srgbClr val="8C8F3E"/>
                </a:solidFill>
                <a:latin typeface="Arial"/>
                <a:cs typeface="Arial"/>
              </a:rPr>
              <a:t> </a:t>
            </a:r>
            <a:r>
              <a:rPr sz="2400" spc="-25">
                <a:solidFill>
                  <a:srgbClr val="8C8F3E"/>
                </a:solidFill>
                <a:latin typeface="Arial"/>
                <a:cs typeface="Arial"/>
              </a:rPr>
              <a:t>of </a:t>
            </a:r>
            <a:r>
              <a:rPr sz="2400">
                <a:solidFill>
                  <a:srgbClr val="8C8F3E"/>
                </a:solidFill>
                <a:latin typeface="Arial"/>
                <a:cs typeface="Arial"/>
              </a:rPr>
              <a:t>CMV.</a:t>
            </a:r>
            <a:r>
              <a:rPr sz="2400" spc="225">
                <a:solidFill>
                  <a:srgbClr val="8C8F3E"/>
                </a:solidFill>
                <a:latin typeface="Arial"/>
                <a:cs typeface="Arial"/>
              </a:rPr>
              <a:t> </a:t>
            </a:r>
            <a:r>
              <a:rPr sz="2400">
                <a:solidFill>
                  <a:srgbClr val="8C8F3E"/>
                </a:solidFill>
                <a:latin typeface="Arial"/>
                <a:cs typeface="Arial"/>
              </a:rPr>
              <a:t>In</a:t>
            </a:r>
            <a:r>
              <a:rPr sz="2400" spc="235">
                <a:solidFill>
                  <a:srgbClr val="8C8F3E"/>
                </a:solidFill>
                <a:latin typeface="Arial"/>
                <a:cs typeface="Arial"/>
              </a:rPr>
              <a:t> </a:t>
            </a:r>
            <a:r>
              <a:rPr sz="2400">
                <a:solidFill>
                  <a:srgbClr val="8C8F3E"/>
                </a:solidFill>
                <a:latin typeface="Arial"/>
                <a:cs typeface="Arial"/>
              </a:rPr>
              <a:t>contrast,cases</a:t>
            </a:r>
            <a:r>
              <a:rPr sz="2400" spc="235">
                <a:solidFill>
                  <a:srgbClr val="8C8F3E"/>
                </a:solidFill>
                <a:latin typeface="Arial"/>
                <a:cs typeface="Arial"/>
              </a:rPr>
              <a:t> </a:t>
            </a:r>
            <a:r>
              <a:rPr sz="2400">
                <a:solidFill>
                  <a:srgbClr val="8C8F3E"/>
                </a:solidFill>
                <a:latin typeface="Arial"/>
                <a:cs typeface="Arial"/>
              </a:rPr>
              <a:t>where</a:t>
            </a:r>
            <a:r>
              <a:rPr sz="2400" spc="235">
                <a:solidFill>
                  <a:srgbClr val="8C8F3E"/>
                </a:solidFill>
                <a:latin typeface="Arial"/>
                <a:cs typeface="Arial"/>
              </a:rPr>
              <a:t> </a:t>
            </a:r>
            <a:r>
              <a:rPr sz="2400">
                <a:solidFill>
                  <a:srgbClr val="8C8F3E"/>
                </a:solidFill>
                <a:latin typeface="Arial"/>
                <a:cs typeface="Arial"/>
              </a:rPr>
              <a:t>there</a:t>
            </a:r>
            <a:r>
              <a:rPr sz="2400" spc="235">
                <a:solidFill>
                  <a:srgbClr val="8C8F3E"/>
                </a:solidFill>
                <a:latin typeface="Arial"/>
                <a:cs typeface="Arial"/>
              </a:rPr>
              <a:t> </a:t>
            </a:r>
            <a:r>
              <a:rPr sz="2400">
                <a:solidFill>
                  <a:srgbClr val="8C8F3E"/>
                </a:solidFill>
                <a:latin typeface="Arial"/>
                <a:cs typeface="Arial"/>
              </a:rPr>
              <a:t>is</a:t>
            </a:r>
            <a:r>
              <a:rPr sz="2400" spc="229">
                <a:solidFill>
                  <a:srgbClr val="8C8F3E"/>
                </a:solidFill>
                <a:latin typeface="Arial"/>
                <a:cs typeface="Arial"/>
              </a:rPr>
              <a:t> </a:t>
            </a:r>
            <a:r>
              <a:rPr sz="2400">
                <a:solidFill>
                  <a:srgbClr val="8C8F3E"/>
                </a:solidFill>
                <a:latin typeface="Arial"/>
                <a:cs typeface="Arial"/>
              </a:rPr>
              <a:t>a</a:t>
            </a:r>
            <a:r>
              <a:rPr sz="2400" spc="229">
                <a:solidFill>
                  <a:srgbClr val="8C8F3E"/>
                </a:solidFill>
                <a:latin typeface="Arial"/>
                <a:cs typeface="Arial"/>
              </a:rPr>
              <a:t> </a:t>
            </a:r>
            <a:r>
              <a:rPr sz="2400">
                <a:solidFill>
                  <a:srgbClr val="8C8F3E"/>
                </a:solidFill>
                <a:latin typeface="Arial"/>
                <a:cs typeface="Arial"/>
              </a:rPr>
              <a:t>reactivation</a:t>
            </a:r>
            <a:r>
              <a:rPr sz="2400" spc="240">
                <a:solidFill>
                  <a:srgbClr val="8C8F3E"/>
                </a:solidFill>
                <a:latin typeface="Arial"/>
                <a:cs typeface="Arial"/>
              </a:rPr>
              <a:t> </a:t>
            </a:r>
            <a:r>
              <a:rPr sz="2400" spc="-25">
                <a:solidFill>
                  <a:srgbClr val="8C8F3E"/>
                </a:solidFill>
                <a:latin typeface="Arial"/>
                <a:cs typeface="Arial"/>
              </a:rPr>
              <a:t>of </a:t>
            </a:r>
            <a:r>
              <a:rPr sz="2400" spc="-10">
                <a:solidFill>
                  <a:srgbClr val="8C8F3E"/>
                </a:solidFill>
                <a:latin typeface="Arial"/>
                <a:cs typeface="Arial"/>
              </a:rPr>
              <a:t>Epstein-</a:t>
            </a:r>
            <a:r>
              <a:rPr sz="2400">
                <a:solidFill>
                  <a:srgbClr val="8C8F3E"/>
                </a:solidFill>
                <a:latin typeface="Arial"/>
                <a:cs typeface="Arial"/>
              </a:rPr>
              <a:t>Barr</a:t>
            </a:r>
            <a:r>
              <a:rPr sz="2400" spc="355">
                <a:solidFill>
                  <a:srgbClr val="8C8F3E"/>
                </a:solidFill>
                <a:latin typeface="Arial"/>
                <a:cs typeface="Arial"/>
              </a:rPr>
              <a:t> </a:t>
            </a:r>
            <a:r>
              <a:rPr sz="2400">
                <a:solidFill>
                  <a:srgbClr val="8C8F3E"/>
                </a:solidFill>
                <a:latin typeface="Arial"/>
                <a:cs typeface="Arial"/>
              </a:rPr>
              <a:t>virus</a:t>
            </a:r>
            <a:r>
              <a:rPr sz="2400" spc="345">
                <a:solidFill>
                  <a:srgbClr val="8C8F3E"/>
                </a:solidFill>
                <a:latin typeface="Arial"/>
                <a:cs typeface="Arial"/>
              </a:rPr>
              <a:t> </a:t>
            </a:r>
            <a:r>
              <a:rPr sz="2400">
                <a:solidFill>
                  <a:srgbClr val="8C8F3E"/>
                </a:solidFill>
                <a:latin typeface="Arial"/>
                <a:cs typeface="Arial"/>
              </a:rPr>
              <a:t>(EBV)</a:t>
            </a:r>
            <a:r>
              <a:rPr sz="2400" spc="355">
                <a:solidFill>
                  <a:srgbClr val="8C8F3E"/>
                </a:solidFill>
                <a:latin typeface="Arial"/>
                <a:cs typeface="Arial"/>
              </a:rPr>
              <a:t> </a:t>
            </a:r>
            <a:r>
              <a:rPr sz="2400">
                <a:solidFill>
                  <a:srgbClr val="8C8F3E"/>
                </a:solidFill>
                <a:latin typeface="Arial"/>
                <a:cs typeface="Arial"/>
              </a:rPr>
              <a:t>seems</a:t>
            </a:r>
            <a:r>
              <a:rPr sz="2400" spc="345">
                <a:solidFill>
                  <a:srgbClr val="8C8F3E"/>
                </a:solidFill>
                <a:latin typeface="Arial"/>
                <a:cs typeface="Arial"/>
              </a:rPr>
              <a:t> </a:t>
            </a:r>
            <a:r>
              <a:rPr sz="2400">
                <a:solidFill>
                  <a:srgbClr val="8C8F3E"/>
                </a:solidFill>
                <a:latin typeface="Arial"/>
                <a:cs typeface="Arial"/>
              </a:rPr>
              <a:t>to</a:t>
            </a:r>
            <a:r>
              <a:rPr sz="2400" spc="345">
                <a:solidFill>
                  <a:srgbClr val="8C8F3E"/>
                </a:solidFill>
                <a:latin typeface="Arial"/>
                <a:cs typeface="Arial"/>
              </a:rPr>
              <a:t> </a:t>
            </a:r>
            <a:r>
              <a:rPr sz="2400">
                <a:solidFill>
                  <a:srgbClr val="8C8F3E"/>
                </a:solidFill>
                <a:latin typeface="Arial"/>
                <a:cs typeface="Arial"/>
              </a:rPr>
              <a:t>have</a:t>
            </a:r>
            <a:r>
              <a:rPr sz="2400" spc="350">
                <a:solidFill>
                  <a:srgbClr val="8C8F3E"/>
                </a:solidFill>
                <a:latin typeface="Arial"/>
                <a:cs typeface="Arial"/>
              </a:rPr>
              <a:t> </a:t>
            </a:r>
            <a:r>
              <a:rPr sz="2400">
                <a:solidFill>
                  <a:srgbClr val="8C8F3E"/>
                </a:solidFill>
                <a:latin typeface="Arial"/>
                <a:cs typeface="Arial"/>
              </a:rPr>
              <a:t>less</a:t>
            </a:r>
            <a:r>
              <a:rPr sz="2400" spc="345">
                <a:solidFill>
                  <a:srgbClr val="8C8F3E"/>
                </a:solidFill>
                <a:latin typeface="Arial"/>
                <a:cs typeface="Arial"/>
              </a:rPr>
              <a:t> </a:t>
            </a:r>
            <a:r>
              <a:rPr sz="2400">
                <a:solidFill>
                  <a:srgbClr val="8C8F3E"/>
                </a:solidFill>
                <a:latin typeface="Arial"/>
                <a:cs typeface="Arial"/>
              </a:rPr>
              <a:t>a</a:t>
            </a:r>
            <a:r>
              <a:rPr sz="2400" spc="350">
                <a:solidFill>
                  <a:srgbClr val="8C8F3E"/>
                </a:solidFill>
                <a:latin typeface="Arial"/>
                <a:cs typeface="Arial"/>
              </a:rPr>
              <a:t> </a:t>
            </a:r>
            <a:r>
              <a:rPr sz="2400" spc="-10">
                <a:solidFill>
                  <a:srgbClr val="8C8F3E"/>
                </a:solidFill>
                <a:latin typeface="Arial"/>
                <a:cs typeface="Arial"/>
              </a:rPr>
              <a:t>severe </a:t>
            </a:r>
            <a:r>
              <a:rPr sz="2400">
                <a:solidFill>
                  <a:srgbClr val="8C8F3E"/>
                </a:solidFill>
                <a:latin typeface="Arial"/>
                <a:cs typeface="Arial"/>
              </a:rPr>
              <a:t>course,</a:t>
            </a:r>
            <a:r>
              <a:rPr sz="2400" spc="409">
                <a:solidFill>
                  <a:srgbClr val="8C8F3E"/>
                </a:solidFill>
                <a:latin typeface="Arial"/>
                <a:cs typeface="Arial"/>
              </a:rPr>
              <a:t> </a:t>
            </a:r>
            <a:r>
              <a:rPr sz="2400">
                <a:solidFill>
                  <a:srgbClr val="8C8F3E"/>
                </a:solidFill>
                <a:latin typeface="Arial"/>
                <a:cs typeface="Arial"/>
              </a:rPr>
              <a:t>but</a:t>
            </a:r>
            <a:r>
              <a:rPr sz="2400" spc="425">
                <a:solidFill>
                  <a:srgbClr val="8C8F3E"/>
                </a:solidFill>
                <a:latin typeface="Arial"/>
                <a:cs typeface="Arial"/>
              </a:rPr>
              <a:t> </a:t>
            </a:r>
            <a:r>
              <a:rPr sz="2400">
                <a:solidFill>
                  <a:srgbClr val="8C8F3E"/>
                </a:solidFill>
                <a:latin typeface="Arial"/>
                <a:cs typeface="Arial"/>
              </a:rPr>
              <a:t>are</a:t>
            </a:r>
            <a:r>
              <a:rPr sz="2400" spc="425">
                <a:solidFill>
                  <a:srgbClr val="8C8F3E"/>
                </a:solidFill>
                <a:latin typeface="Arial"/>
                <a:cs typeface="Arial"/>
              </a:rPr>
              <a:t> </a:t>
            </a:r>
            <a:r>
              <a:rPr sz="2400">
                <a:solidFill>
                  <a:srgbClr val="8C8F3E"/>
                </a:solidFill>
                <a:latin typeface="Arial"/>
                <a:cs typeface="Arial"/>
              </a:rPr>
              <a:t>more</a:t>
            </a:r>
            <a:r>
              <a:rPr sz="2400" spc="425">
                <a:solidFill>
                  <a:srgbClr val="8C8F3E"/>
                </a:solidFill>
                <a:latin typeface="Arial"/>
                <a:cs typeface="Arial"/>
              </a:rPr>
              <a:t> </a:t>
            </a:r>
            <a:r>
              <a:rPr sz="2400">
                <a:solidFill>
                  <a:srgbClr val="8C8F3E"/>
                </a:solidFill>
                <a:latin typeface="Arial"/>
                <a:cs typeface="Arial"/>
              </a:rPr>
              <a:t>likely</a:t>
            </a:r>
            <a:r>
              <a:rPr sz="2400" spc="430">
                <a:solidFill>
                  <a:srgbClr val="8C8F3E"/>
                </a:solidFill>
                <a:latin typeface="Arial"/>
                <a:cs typeface="Arial"/>
              </a:rPr>
              <a:t> </a:t>
            </a:r>
            <a:r>
              <a:rPr sz="2400">
                <a:solidFill>
                  <a:srgbClr val="8C8F3E"/>
                </a:solidFill>
                <a:latin typeface="Arial"/>
                <a:cs typeface="Arial"/>
              </a:rPr>
              <a:t>to</a:t>
            </a:r>
            <a:r>
              <a:rPr sz="2400" spc="430">
                <a:solidFill>
                  <a:srgbClr val="8C8F3E"/>
                </a:solidFill>
                <a:latin typeface="Arial"/>
                <a:cs typeface="Arial"/>
              </a:rPr>
              <a:t> </a:t>
            </a:r>
            <a:r>
              <a:rPr sz="2400">
                <a:solidFill>
                  <a:srgbClr val="8C8F3E"/>
                </a:solidFill>
                <a:latin typeface="Arial"/>
                <a:cs typeface="Arial"/>
              </a:rPr>
              <a:t>have</a:t>
            </a:r>
            <a:r>
              <a:rPr sz="2400" spc="430">
                <a:solidFill>
                  <a:srgbClr val="8C8F3E"/>
                </a:solidFill>
                <a:latin typeface="Arial"/>
                <a:cs typeface="Arial"/>
              </a:rPr>
              <a:t> </a:t>
            </a:r>
            <a:r>
              <a:rPr sz="2400">
                <a:solidFill>
                  <a:srgbClr val="8C8F3E"/>
                </a:solidFill>
                <a:latin typeface="Arial"/>
                <a:cs typeface="Arial"/>
              </a:rPr>
              <a:t>later</a:t>
            </a:r>
            <a:r>
              <a:rPr sz="2400" spc="430">
                <a:solidFill>
                  <a:srgbClr val="8C8F3E"/>
                </a:solidFill>
                <a:latin typeface="Arial"/>
                <a:cs typeface="Arial"/>
              </a:rPr>
              <a:t> </a:t>
            </a:r>
            <a:r>
              <a:rPr sz="2400" spc="-10">
                <a:solidFill>
                  <a:srgbClr val="8C8F3E"/>
                </a:solidFill>
                <a:latin typeface="Arial"/>
                <a:cs typeface="Arial"/>
              </a:rPr>
              <a:t>development </a:t>
            </a:r>
            <a:r>
              <a:rPr sz="2400">
                <a:solidFill>
                  <a:srgbClr val="8C8F3E"/>
                </a:solidFill>
                <a:latin typeface="Arial"/>
                <a:cs typeface="Arial"/>
              </a:rPr>
              <a:t>(usually</a:t>
            </a:r>
            <a:r>
              <a:rPr sz="2400" spc="340">
                <a:solidFill>
                  <a:srgbClr val="8C8F3E"/>
                </a:solidFill>
                <a:latin typeface="Arial"/>
                <a:cs typeface="Arial"/>
              </a:rPr>
              <a:t> </a:t>
            </a:r>
            <a:r>
              <a:rPr sz="2400">
                <a:solidFill>
                  <a:srgbClr val="8C8F3E"/>
                </a:solidFill>
                <a:latin typeface="Arial"/>
                <a:cs typeface="Arial"/>
              </a:rPr>
              <a:t>after</a:t>
            </a:r>
            <a:r>
              <a:rPr sz="2400" spc="350">
                <a:solidFill>
                  <a:srgbClr val="8C8F3E"/>
                </a:solidFill>
                <a:latin typeface="Arial"/>
                <a:cs typeface="Arial"/>
              </a:rPr>
              <a:t> </a:t>
            </a:r>
            <a:r>
              <a:rPr sz="2400">
                <a:solidFill>
                  <a:srgbClr val="8C8F3E"/>
                </a:solidFill>
                <a:latin typeface="Arial"/>
                <a:cs typeface="Arial"/>
              </a:rPr>
              <a:t>several</a:t>
            </a:r>
            <a:r>
              <a:rPr sz="2400" spc="345">
                <a:solidFill>
                  <a:srgbClr val="8C8F3E"/>
                </a:solidFill>
                <a:latin typeface="Arial"/>
                <a:cs typeface="Arial"/>
              </a:rPr>
              <a:t> </a:t>
            </a:r>
            <a:r>
              <a:rPr sz="2400">
                <a:solidFill>
                  <a:srgbClr val="8C8F3E"/>
                </a:solidFill>
                <a:latin typeface="Arial"/>
                <a:cs typeface="Arial"/>
              </a:rPr>
              <a:t>years)</a:t>
            </a:r>
            <a:r>
              <a:rPr sz="2400" spc="345">
                <a:solidFill>
                  <a:srgbClr val="8C8F3E"/>
                </a:solidFill>
                <a:latin typeface="Arial"/>
                <a:cs typeface="Arial"/>
              </a:rPr>
              <a:t> </a:t>
            </a:r>
            <a:r>
              <a:rPr sz="2400">
                <a:solidFill>
                  <a:srgbClr val="8C8F3E"/>
                </a:solidFill>
                <a:latin typeface="Arial"/>
                <a:cs typeface="Arial"/>
              </a:rPr>
              <a:t>of</a:t>
            </a:r>
            <a:r>
              <a:rPr sz="2400" spc="345">
                <a:solidFill>
                  <a:srgbClr val="8C8F3E"/>
                </a:solidFill>
                <a:latin typeface="Arial"/>
                <a:cs typeface="Arial"/>
              </a:rPr>
              <a:t> </a:t>
            </a:r>
            <a:r>
              <a:rPr sz="2400" b="1">
                <a:solidFill>
                  <a:srgbClr val="8C8F3E"/>
                </a:solidFill>
                <a:latin typeface="Arial"/>
                <a:cs typeface="Arial"/>
              </a:rPr>
              <a:t>autoimmune</a:t>
            </a:r>
            <a:r>
              <a:rPr sz="2400" b="1" spc="355">
                <a:solidFill>
                  <a:srgbClr val="8C8F3E"/>
                </a:solidFill>
                <a:latin typeface="Arial"/>
                <a:cs typeface="Arial"/>
              </a:rPr>
              <a:t> </a:t>
            </a:r>
            <a:r>
              <a:rPr sz="2400" b="1" spc="-10">
                <a:solidFill>
                  <a:srgbClr val="8C8F3E"/>
                </a:solidFill>
                <a:latin typeface="Arial"/>
                <a:cs typeface="Arial"/>
              </a:rPr>
              <a:t>diseases </a:t>
            </a:r>
            <a:r>
              <a:rPr sz="2400">
                <a:solidFill>
                  <a:srgbClr val="8C8F3E"/>
                </a:solidFill>
                <a:latin typeface="Arial"/>
                <a:cs typeface="Arial"/>
              </a:rPr>
              <a:t>such</a:t>
            </a:r>
            <a:r>
              <a:rPr sz="2400" spc="170">
                <a:solidFill>
                  <a:srgbClr val="8C8F3E"/>
                </a:solidFill>
                <a:latin typeface="Arial"/>
                <a:cs typeface="Arial"/>
              </a:rPr>
              <a:t>  </a:t>
            </a:r>
            <a:r>
              <a:rPr sz="2400">
                <a:solidFill>
                  <a:srgbClr val="8C8F3E"/>
                </a:solidFill>
                <a:latin typeface="Arial"/>
                <a:cs typeface="Arial"/>
              </a:rPr>
              <a:t>as</a:t>
            </a:r>
            <a:r>
              <a:rPr sz="2400" spc="170">
                <a:solidFill>
                  <a:srgbClr val="8C8F3E"/>
                </a:solidFill>
                <a:latin typeface="Arial"/>
                <a:cs typeface="Arial"/>
              </a:rPr>
              <a:t>  </a:t>
            </a:r>
            <a:r>
              <a:rPr sz="2400">
                <a:solidFill>
                  <a:srgbClr val="8C8F3E"/>
                </a:solidFill>
                <a:latin typeface="Arial"/>
                <a:cs typeface="Arial"/>
              </a:rPr>
              <a:t>diabetes</a:t>
            </a:r>
            <a:r>
              <a:rPr sz="2400" spc="175">
                <a:solidFill>
                  <a:srgbClr val="8C8F3E"/>
                </a:solidFill>
                <a:latin typeface="Arial"/>
                <a:cs typeface="Arial"/>
              </a:rPr>
              <a:t>  </a:t>
            </a:r>
            <a:r>
              <a:rPr sz="2400">
                <a:solidFill>
                  <a:srgbClr val="8C8F3E"/>
                </a:solidFill>
                <a:latin typeface="Arial"/>
                <a:cs typeface="Arial"/>
              </a:rPr>
              <a:t>mellitus</a:t>
            </a:r>
            <a:r>
              <a:rPr sz="2400" spc="170">
                <a:solidFill>
                  <a:srgbClr val="8C8F3E"/>
                </a:solidFill>
                <a:latin typeface="Arial"/>
                <a:cs typeface="Arial"/>
              </a:rPr>
              <a:t>  </a:t>
            </a:r>
            <a:r>
              <a:rPr sz="2400">
                <a:solidFill>
                  <a:srgbClr val="8C8F3E"/>
                </a:solidFill>
                <a:latin typeface="Arial"/>
                <a:cs typeface="Arial"/>
              </a:rPr>
              <a:t>type</a:t>
            </a:r>
            <a:r>
              <a:rPr sz="2400" spc="170">
                <a:solidFill>
                  <a:srgbClr val="8C8F3E"/>
                </a:solidFill>
                <a:latin typeface="Arial"/>
                <a:cs typeface="Arial"/>
              </a:rPr>
              <a:t>  </a:t>
            </a:r>
            <a:r>
              <a:rPr sz="2400">
                <a:solidFill>
                  <a:srgbClr val="8C8F3E"/>
                </a:solidFill>
                <a:latin typeface="Arial"/>
                <a:cs typeface="Arial"/>
              </a:rPr>
              <a:t>1</a:t>
            </a:r>
            <a:r>
              <a:rPr sz="2400" spc="175">
                <a:solidFill>
                  <a:srgbClr val="8C8F3E"/>
                </a:solidFill>
                <a:latin typeface="Arial"/>
                <a:cs typeface="Arial"/>
              </a:rPr>
              <a:t>  </a:t>
            </a:r>
            <a:r>
              <a:rPr sz="2400">
                <a:solidFill>
                  <a:srgbClr val="8C8F3E"/>
                </a:solidFill>
                <a:latin typeface="Arial"/>
                <a:cs typeface="Arial"/>
              </a:rPr>
              <a:t>and</a:t>
            </a:r>
            <a:r>
              <a:rPr sz="2400" spc="170">
                <a:solidFill>
                  <a:srgbClr val="8C8F3E"/>
                </a:solidFill>
                <a:latin typeface="Arial"/>
                <a:cs typeface="Arial"/>
              </a:rPr>
              <a:t>  </a:t>
            </a:r>
            <a:r>
              <a:rPr sz="2400" spc="-10">
                <a:solidFill>
                  <a:srgbClr val="8C8F3E"/>
                </a:solidFill>
                <a:latin typeface="Arial"/>
                <a:cs typeface="Arial"/>
              </a:rPr>
              <a:t>autoimmune hypothyroidism</a:t>
            </a:r>
            <a:endParaRPr sz="24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Auxiliary</a:t>
            </a:r>
            <a:r>
              <a:rPr spc="-165"/>
              <a:t> </a:t>
            </a:r>
            <a:r>
              <a:rPr spc="-10"/>
              <a:t>examination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31190" y="1222981"/>
            <a:ext cx="443674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74015" indent="-361315">
              <a:lnSpc>
                <a:spcPct val="100000"/>
              </a:lnSpc>
              <a:spcBef>
                <a:spcPts val="100"/>
              </a:spcBef>
              <a:buClr>
                <a:srgbClr val="869D59"/>
              </a:buClr>
              <a:buSzPct val="52083"/>
              <a:buFont typeface="Wingdings"/>
              <a:buChar char=""/>
              <a:tabLst>
                <a:tab pos="374015"/>
                <a:tab pos="374650"/>
              </a:tabLst>
            </a:pP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Complete</a:t>
            </a:r>
            <a:r>
              <a:rPr sz="2400" spc="22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blood</a:t>
            </a:r>
            <a:r>
              <a:rPr sz="2400" spc="22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count,</a:t>
            </a:r>
            <a:r>
              <a:rPr sz="2400" spc="22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400" spc="-20">
                <a:solidFill>
                  <a:srgbClr val="8C8F3E"/>
                </a:solidFill>
                <a:latin typeface="MS Gothic"/>
                <a:cs typeface="MS Gothic"/>
              </a:rPr>
              <a:t>ALT,</a:t>
            </a:r>
            <a:endParaRPr sz="2400">
              <a:latin typeface="MS Gothic"/>
              <a:cs typeface="MS Gothic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993140" y="1625318"/>
            <a:ext cx="4318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939165"/>
                <a:tab pos="2475865"/>
              </a:tabLst>
            </a:pPr>
            <a:r>
              <a:rPr sz="2400" spc="-20">
                <a:solidFill>
                  <a:srgbClr val="8C8F3E"/>
                </a:solidFill>
                <a:latin typeface="MS Gothic"/>
                <a:cs typeface="MS Gothic"/>
              </a:rPr>
              <a:t>GGT,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	</a:t>
            </a:r>
            <a:r>
              <a:rPr sz="2400" spc="-10">
                <a:solidFill>
                  <a:srgbClr val="8C8F3E"/>
                </a:solidFill>
                <a:latin typeface="MS Gothic"/>
                <a:cs typeface="MS Gothic"/>
              </a:rPr>
              <a:t>alkaline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	</a:t>
            </a:r>
            <a:r>
              <a:rPr sz="2400" spc="-10">
                <a:solidFill>
                  <a:srgbClr val="8C8F3E"/>
                </a:solidFill>
                <a:latin typeface="MS Gothic"/>
                <a:cs typeface="MS Gothic"/>
              </a:rPr>
              <a:t>phosphatase,</a:t>
            </a:r>
            <a:endParaRPr sz="2400">
              <a:latin typeface="MS Gothic"/>
              <a:cs typeface="MS Gothic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603001" y="1625318"/>
            <a:ext cx="1092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10">
                <a:solidFill>
                  <a:srgbClr val="8C8F3E"/>
                </a:solidFill>
                <a:latin typeface="MS Gothic"/>
                <a:cs typeface="MS Gothic"/>
              </a:rPr>
              <a:t>sodium,</a:t>
            </a:r>
            <a:endParaRPr sz="2400">
              <a:latin typeface="MS Gothic"/>
              <a:cs typeface="MS Gothic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223872" y="1186405"/>
            <a:ext cx="3436620" cy="830580"/>
          </a:xfrm>
          <a:prstGeom prst="rect">
            <a:avLst/>
          </a:prstGeom>
        </p:spPr>
        <p:txBody>
          <a:bodyPr vert="horz" wrap="square" lIns="0" tIns="4889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85"/>
              </a:spcBef>
            </a:pP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AST,</a:t>
            </a:r>
            <a:r>
              <a:rPr sz="2400" spc="22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total</a:t>
            </a:r>
            <a:r>
              <a:rPr sz="2400" spc="22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400" spc="-10">
                <a:solidFill>
                  <a:srgbClr val="8C8F3E"/>
                </a:solidFill>
                <a:latin typeface="MS Gothic"/>
                <a:cs typeface="MS Gothic"/>
              </a:rPr>
              <a:t>bilirrubin,</a:t>
            </a:r>
            <a:endParaRPr sz="2400">
              <a:latin typeface="MS Gothic"/>
              <a:cs typeface="MS Gothic"/>
            </a:endParaRPr>
          </a:p>
          <a:p>
            <a:pPr marL="1775460">
              <a:lnSpc>
                <a:spcPct val="100000"/>
              </a:lnSpc>
              <a:spcBef>
                <a:spcPts val="290"/>
              </a:spcBef>
            </a:pPr>
            <a:r>
              <a:rPr sz="2400" spc="-10">
                <a:solidFill>
                  <a:srgbClr val="8C8F3E"/>
                </a:solidFill>
                <a:latin typeface="MS Gothic"/>
                <a:cs typeface="MS Gothic"/>
              </a:rPr>
              <a:t>potassium,</a:t>
            </a:r>
            <a:endParaRPr sz="2400">
              <a:latin typeface="MS Gothic"/>
              <a:cs typeface="MS Gothic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993140" y="1991078"/>
            <a:ext cx="5954395" cy="8305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0000"/>
              </a:lnSpc>
              <a:spcBef>
                <a:spcPts val="100"/>
              </a:spcBef>
              <a:tabLst>
                <a:tab pos="1798955"/>
                <a:tab pos="2518410"/>
                <a:tab pos="4304665"/>
              </a:tabLst>
            </a:pPr>
            <a:r>
              <a:rPr sz="2400" spc="-10">
                <a:solidFill>
                  <a:srgbClr val="8C8F3E"/>
                </a:solidFill>
                <a:latin typeface="MS Gothic"/>
                <a:cs typeface="MS Gothic"/>
              </a:rPr>
              <a:t>creatinine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	</a:t>
            </a:r>
            <a:r>
              <a:rPr sz="2400" spc="-25">
                <a:solidFill>
                  <a:srgbClr val="8C8F3E"/>
                </a:solidFill>
                <a:latin typeface="MS Gothic"/>
                <a:cs typeface="MS Gothic"/>
              </a:rPr>
              <a:t>and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	</a:t>
            </a:r>
            <a:r>
              <a:rPr sz="2400" spc="-10">
                <a:solidFill>
                  <a:srgbClr val="8C8F3E"/>
                </a:solidFill>
                <a:latin typeface="MS Gothic"/>
                <a:cs typeface="MS Gothic"/>
              </a:rPr>
              <a:t>creatinine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	</a:t>
            </a:r>
            <a:r>
              <a:rPr sz="2400" spc="-10">
                <a:solidFill>
                  <a:srgbClr val="8C8F3E"/>
                </a:solidFill>
                <a:latin typeface="MS Gothic"/>
                <a:cs typeface="MS Gothic"/>
              </a:rPr>
              <a:t>clearance,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protein</a:t>
            </a:r>
            <a:r>
              <a:rPr sz="2400" spc="570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and</a:t>
            </a:r>
            <a:r>
              <a:rPr sz="2400" spc="570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urinary</a:t>
            </a:r>
            <a:r>
              <a:rPr sz="2400" spc="570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eosinophil</a:t>
            </a:r>
            <a:r>
              <a:rPr sz="2400" spc="570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400" spc="-10">
                <a:solidFill>
                  <a:srgbClr val="8C8F3E"/>
                </a:solidFill>
                <a:latin typeface="MS Gothic"/>
                <a:cs typeface="MS Gothic"/>
              </a:rPr>
              <a:t>count,</a:t>
            </a:r>
            <a:endParaRPr sz="2400">
              <a:latin typeface="MS Gothic"/>
              <a:cs typeface="MS Gothic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993140" y="2832325"/>
            <a:ext cx="57658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621155"/>
                <a:tab pos="3991610"/>
                <a:tab pos="5295265"/>
              </a:tabLst>
            </a:pPr>
            <a:r>
              <a:rPr sz="2400" spc="-10">
                <a:solidFill>
                  <a:srgbClr val="8C8F3E"/>
                </a:solidFill>
                <a:latin typeface="MS Gothic"/>
                <a:cs typeface="MS Gothic"/>
              </a:rPr>
              <a:t>ferritin,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	</a:t>
            </a:r>
            <a:r>
              <a:rPr sz="2400" spc="-10">
                <a:solidFill>
                  <a:srgbClr val="8C8F3E"/>
                </a:solidFill>
                <a:latin typeface="MS Gothic"/>
                <a:cs typeface="MS Gothic"/>
              </a:rPr>
              <a:t>triglycerides,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	</a:t>
            </a:r>
            <a:r>
              <a:rPr sz="2400" spc="-10">
                <a:solidFill>
                  <a:srgbClr val="8C8F3E"/>
                </a:solidFill>
                <a:latin typeface="MS Gothic"/>
                <a:cs typeface="MS Gothic"/>
              </a:rPr>
              <a:t>calcium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	</a:t>
            </a:r>
            <a:r>
              <a:rPr sz="2400" spc="-25">
                <a:solidFill>
                  <a:srgbClr val="8C8F3E"/>
                </a:solidFill>
                <a:latin typeface="MS Gothic"/>
                <a:cs typeface="MS Gothic"/>
              </a:rPr>
              <a:t>and</a:t>
            </a:r>
            <a:endParaRPr sz="2400">
              <a:latin typeface="MS Gothic"/>
              <a:cs typeface="MS Gothic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6970394" y="1991078"/>
            <a:ext cx="1646555" cy="12325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9230" marR="5080" indent="-75565">
              <a:lnSpc>
                <a:spcPct val="110000"/>
              </a:lnSpc>
              <a:spcBef>
                <a:spcPts val="100"/>
              </a:spcBef>
              <a:tabLst>
                <a:tab pos="833755"/>
              </a:tabLst>
            </a:pPr>
            <a:r>
              <a:rPr sz="2400" spc="-25">
                <a:solidFill>
                  <a:srgbClr val="8C8F3E"/>
                </a:solidFill>
                <a:latin typeface="MS Gothic"/>
                <a:cs typeface="MS Gothic"/>
              </a:rPr>
              <a:t>24h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	</a:t>
            </a:r>
            <a:r>
              <a:rPr sz="2400" spc="-10">
                <a:solidFill>
                  <a:srgbClr val="8C8F3E"/>
                </a:solidFill>
                <a:latin typeface="MS Gothic"/>
                <a:cs typeface="MS Gothic"/>
              </a:rPr>
              <a:t>urine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CPK,</a:t>
            </a:r>
            <a:r>
              <a:rPr sz="2400" spc="570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400" spc="-20">
                <a:solidFill>
                  <a:srgbClr val="8C8F3E"/>
                </a:solidFill>
                <a:latin typeface="MS Gothic"/>
                <a:cs typeface="MS Gothic"/>
              </a:rPr>
              <a:t>LDH,</a:t>
            </a:r>
            <a:endParaRPr sz="2400">
              <a:latin typeface="MS Gothic"/>
              <a:cs typeface="MS Gothic"/>
            </a:endParaRPr>
          </a:p>
          <a:p>
            <a:pPr marL="12700">
              <a:lnSpc>
                <a:spcPct val="100000"/>
              </a:lnSpc>
              <a:spcBef>
                <a:spcPts val="285"/>
              </a:spcBef>
              <a:tabLst>
                <a:tab pos="859155"/>
              </a:tabLst>
            </a:pPr>
            <a:r>
              <a:rPr sz="2400" spc="-20">
                <a:solidFill>
                  <a:srgbClr val="8C8F3E"/>
                </a:solidFill>
                <a:latin typeface="MS Gothic"/>
                <a:cs typeface="MS Gothic"/>
              </a:rPr>
              <a:t>PTH,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	</a:t>
            </a:r>
            <a:r>
              <a:rPr sz="2400" spc="-10">
                <a:solidFill>
                  <a:srgbClr val="8C8F3E"/>
                </a:solidFill>
                <a:latin typeface="MS Gothic"/>
                <a:cs typeface="MS Gothic"/>
              </a:rPr>
              <a:t>blood</a:t>
            </a:r>
            <a:endParaRPr sz="2400">
              <a:latin typeface="MS Gothic"/>
              <a:cs typeface="MS Gothic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993140" y="3198086"/>
            <a:ext cx="7696200" cy="16351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0000"/>
              </a:lnSpc>
              <a:spcBef>
                <a:spcPts val="100"/>
              </a:spcBef>
              <a:tabLst>
                <a:tab pos="585470"/>
                <a:tab pos="1158875"/>
                <a:tab pos="1884680"/>
                <a:tab pos="2610485"/>
                <a:tab pos="3488054"/>
                <a:tab pos="4518660"/>
              </a:tabLst>
            </a:pP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glucose,TAP</a:t>
            </a:r>
            <a:r>
              <a:rPr sz="2400" spc="9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and</a:t>
            </a:r>
            <a:r>
              <a:rPr sz="2400" spc="9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TTPA,</a:t>
            </a:r>
            <a:r>
              <a:rPr sz="2400" spc="9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lipase,protein</a:t>
            </a:r>
            <a:r>
              <a:rPr sz="2400" spc="9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400" spc="-10">
                <a:solidFill>
                  <a:srgbClr val="8C8F3E"/>
                </a:solidFill>
                <a:latin typeface="MS Gothic"/>
                <a:cs typeface="MS Gothic"/>
              </a:rPr>
              <a:t>electrophore-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sis,</a:t>
            </a:r>
            <a:r>
              <a:rPr sz="2400" spc="254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creactive</a:t>
            </a:r>
            <a:r>
              <a:rPr sz="2400" spc="26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protein,</a:t>
            </a:r>
            <a:r>
              <a:rPr sz="2400" spc="26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quantitative</a:t>
            </a:r>
            <a:r>
              <a:rPr sz="2400" spc="26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PCR</a:t>
            </a:r>
            <a:r>
              <a:rPr sz="2400" spc="26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for</a:t>
            </a:r>
            <a:r>
              <a:rPr sz="2400" spc="265">
                <a:solidFill>
                  <a:srgbClr val="8C8F3E"/>
                </a:solidFill>
                <a:latin typeface="MS Gothic"/>
                <a:cs typeface="MS Gothic"/>
              </a:rPr>
              <a:t> </a:t>
            </a:r>
            <a:r>
              <a:rPr sz="2400" spc="-20">
                <a:solidFill>
                  <a:srgbClr val="8C8F3E"/>
                </a:solidFill>
                <a:latin typeface="MS Gothic"/>
                <a:cs typeface="MS Gothic"/>
              </a:rPr>
              <a:t>HHV- </a:t>
            </a:r>
            <a:r>
              <a:rPr sz="2400" spc="-25">
                <a:solidFill>
                  <a:srgbClr val="8C8F3E"/>
                </a:solidFill>
                <a:latin typeface="MS Gothic"/>
                <a:cs typeface="MS Gothic"/>
              </a:rPr>
              <a:t>6,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	</a:t>
            </a:r>
            <a:r>
              <a:rPr sz="2400" spc="-25">
                <a:solidFill>
                  <a:srgbClr val="8C8F3E"/>
                </a:solidFill>
                <a:latin typeface="MS Gothic"/>
                <a:cs typeface="MS Gothic"/>
              </a:rPr>
              <a:t>7,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	</a:t>
            </a:r>
            <a:r>
              <a:rPr sz="2400" spc="-25">
                <a:solidFill>
                  <a:srgbClr val="8C8F3E"/>
                </a:solidFill>
                <a:latin typeface="MS Gothic"/>
                <a:cs typeface="MS Gothic"/>
              </a:rPr>
              <a:t>EBV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	</a:t>
            </a:r>
            <a:r>
              <a:rPr sz="2400" spc="-25">
                <a:solidFill>
                  <a:srgbClr val="8C8F3E"/>
                </a:solidFill>
                <a:latin typeface="MS Gothic"/>
                <a:cs typeface="MS Gothic"/>
              </a:rPr>
              <a:t>and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	</a:t>
            </a:r>
            <a:r>
              <a:rPr sz="2400" spc="-20">
                <a:solidFill>
                  <a:srgbClr val="8C8F3E"/>
                </a:solidFill>
                <a:latin typeface="MS Gothic"/>
                <a:cs typeface="MS Gothic"/>
              </a:rPr>
              <a:t>CMV,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	</a:t>
            </a:r>
            <a:r>
              <a:rPr sz="2400" spc="-10">
                <a:solidFill>
                  <a:srgbClr val="8C8F3E"/>
                </a:solidFill>
                <a:latin typeface="MS Gothic"/>
                <a:cs typeface="MS Gothic"/>
              </a:rPr>
              <a:t>blood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	culture,anti-</a:t>
            </a:r>
            <a:r>
              <a:rPr sz="2400" spc="-10">
                <a:solidFill>
                  <a:srgbClr val="8C8F3E"/>
                </a:solidFill>
                <a:latin typeface="MS Gothic"/>
                <a:cs typeface="MS Gothic"/>
              </a:rPr>
              <a:t>nuclear </a:t>
            </a:r>
            <a:r>
              <a:rPr sz="2400">
                <a:solidFill>
                  <a:srgbClr val="8C8F3E"/>
                </a:solidFill>
                <a:latin typeface="MS Gothic"/>
                <a:cs typeface="MS Gothic"/>
              </a:rPr>
              <a:t>factor</a:t>
            </a:r>
            <a:r>
              <a:rPr sz="2400" spc="-50">
                <a:solidFill>
                  <a:srgbClr val="8C8F3E"/>
                </a:solidFill>
                <a:latin typeface="MS Gothic"/>
                <a:cs typeface="MS Gothic"/>
              </a:rPr>
              <a:t>。</a:t>
            </a:r>
            <a:endParaRPr sz="2400">
              <a:latin typeface="MS Gothic"/>
              <a:cs typeface="MS Gothic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8620">
              <a:lnSpc>
                <a:spcPct val="100000"/>
              </a:lnSpc>
              <a:spcBef>
                <a:spcPts val="100"/>
              </a:spcBef>
            </a:pPr>
            <a:r>
              <a:rPr/>
              <a:t>Diagnostic</a:t>
            </a:r>
            <a:r>
              <a:rPr spc="-180"/>
              <a:t> </a:t>
            </a:r>
            <a:r>
              <a:rPr spc="-10"/>
              <a:t>caiteria</a:t>
            </a:r>
          </a:p>
        </p:txBody>
      </p:sp>
      <p:pic>
        <p:nvPicPr>
          <p:cNvPr id="4" name="object 4"/>
          <p:cNvPicPr/>
          <p:nvPr/>
        </p:nvPicPr>
        <p:blipFill>
          <a:blip r:embed="rId3"/>
          <a:stretch>
            <a:fillRect/>
          </a:stretch>
        </p:blipFill>
        <p:spPr>
          <a:xfrm>
            <a:off x="393700" y="1409700"/>
            <a:ext cx="8135938" cy="51117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77800" y="266700"/>
            <a:ext cx="8677275" cy="652462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https://d.book118.com/157005012150006026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70C0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MS Gothic</vt:lpstr>
      <vt:lpstr>微软雅黑</vt:lpstr>
      <vt:lpstr>Wingdings</vt:lpstr>
      <vt:lpstr>Times New Roman</vt:lpstr>
      <vt:lpstr>Microsoft JhengHei</vt:lpstr>
      <vt:lpstr>Office Theme</vt:lpstr>
      <vt:lpstr>汇报者：涂金伟</vt:lpstr>
      <vt:lpstr>Drug-induced hypersensitivity syndrome (DIHS)</vt:lpstr>
      <vt:lpstr>HISTORY</vt:lpstr>
      <vt:lpstr>PowerPoint Presentation</vt:lpstr>
      <vt:lpstr>PowerPoint Presentation</vt:lpstr>
      <vt:lpstr>Defition</vt:lpstr>
      <vt:lpstr>Etiopathogenesis</vt:lpstr>
      <vt:lpstr>Clinical manifestations</vt:lpstr>
      <vt:lpstr>PowerPoint Presentation</vt:lpstr>
      <vt:lpstr>PowerPoint Presentation</vt:lpstr>
      <vt:lpstr>PowerPoint Presentation</vt:lpstr>
      <vt:lpstr>PowerPoint Presentation</vt:lpstr>
      <vt:lpstr>Auxiliary examination</vt:lpstr>
      <vt:lpstr>Diagnostic caiteria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2024-09-01T04:03:59.152</cp:lastPrinted>
  <dcterms:created xsi:type="dcterms:W3CDTF">2024-08-31T20:03:59Z</dcterms:created>
  <dcterms:modified xsi:type="dcterms:W3CDTF">2024-08-31T20:04:00Z</dcterms:modified>
</cp:coreProperties>
</file>