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09A7C-0880-4D51-93A5-E690E7D49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3A8E9-1F8E-4DD1-86CA-796E51C92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DC70D-9337-49A0-B153-BA4718C1C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46855-2451-4133-93B4-8D7865E52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3B1DB6-020A-468D-B4C8-F07F9F505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25D61-6923-42EA-8E80-1E54F168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549FF-843A-44A2-A777-E9418C93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F1C81-67F7-407E-A631-EA077F0FC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CEFCB6-40D0-4F37-BCF1-A33B6C03F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244F0-738D-4A02-B1AD-4F1809678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32238-3FF9-40C8-8F8C-9661ADC4F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0503502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设备维保的故障诊断与根因分析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设备故障根因分析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设备故障预防与维护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设备故障诊断与根因分析的未来发展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故障现象观察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通过观察设备运行状态、异常声音、异常气味等，初步判断故障现象。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仪表指示检查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检查设备仪表盘、显示屏等指示是否正常，判断设备运行状态。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运行记录分析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查阅设备运行记录，分析设备运行参数变化，发现潜在故障。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故障识别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使用万用表等工具检测电路是否正常，排查电路故障。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电路检测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元器件检查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4" r="1650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检查设备内部元器件是否正常，排除元器件故障。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对设备进行系统测试，确定故障发生部位。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评估故障对设备性能、安全等方面的影响程度。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故障影响评估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评估维修成本与设备价值之间的关系，确定是否值得维修。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维修价值评估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根据故障程度评估结果，制定相应的维修方案。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维修方案制定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故障程度评估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设备故障根因分析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通过构建故障树，对设备故障进行逻辑分析和推理，确定故障的直接和间接原因。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因果图分析法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利用因果关系图，将设备故障与相关因素联系起来，便于找出根本原因。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通过绘制鱼骨图，将设备故障与潜在因素联系起来，有助于识别根本原因。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5Why分析法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针对设备故障，连续追问“为什么”，深入挖掘问题的根源。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根因分析方法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针对根本原因，制定相应的改进措施和预防措施。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确定根本原因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根据深入调查的结果，确定导致设备故障的根本原因。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通过实地考察、测试和检查等手段，进一步了解设备故障情况。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收集故障信息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收集设备故障的现象、发生时间和环境等信息。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根据故障信息，进行初步的故障类型和原因判断。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根因分析流程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用于对设备故障数据进行统计和分析，发现故障发生的规律和趋势。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故障树软件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用于记录设备故障相关信息和调查结果，便于整理和分析。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用于描述设备故障发生的过程和流程，帮助分析人员了解设备运行情况和故障传播路径。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用于构建故障树和进行根因分析的计算机软件，提高分析效率和准确性。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根因分析工具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设备故障预防与维护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https://d.book118.com/157005035026006051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2024-09-24T01:46:10.399</cp:lastPrinted>
  <dcterms:created xsi:type="dcterms:W3CDTF">2024-09-23T17:46:10Z</dcterms:created>
  <dcterms:modified xsi:type="dcterms:W3CDTF">2024-09-23T17:46:12Z</dcterms:modified>
</cp:coreProperties>
</file>