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31C6C-12E2-4200-83F9-06B839A13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FCAD5-EFDD-4FB0-B948-175CB0E1B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BD733-65B2-4AB4-808B-266391DC5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E27B5-FB96-441C-97BD-F69A5FE4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7BDAF-84D9-4C53-B877-4398D5C66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01B13-19B9-4D4B-8103-AAAC4B4FD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3E6AB-3EEB-447F-88CE-3578CD0D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A262B-47D0-4E26-8ADA-011F64332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807C7-05CF-4E63-B673-C58D6B1E1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3F9C5-64D8-4ECF-8DFE-1FCF971F6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11D5A-1C96-4653-B70D-A2850100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05041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及胎儿产后护理PPT\n## 1.孕妇产后护理的重要性及基本原则\n### 1.1孕妇产后护理对母婴健康的影响\n### 1.2产后护理的基本原则和方法\n### 1.3产后护理的心理调适和情绪管理\n## 2.孕妇产后生理变化及护理要点\n### 2.1产后子宫收缩的观察与护理\n### 2.2产后乳腺发育与哺乳指导\n### 2.3产后恶露的观察与护理\n## 3.孕妇产后饮食调养与营养建议\n### 3.1产后饮食调养的基本原则\n### 3.2产后营养需求与搭配\n### 3.3产后饮食禁忌与注意事项\n## 4.孕妇产后康复锻炼与运动建议\n### 4.1产后康复锻炼的重要性及方法\n### 4.2产后运动注意事项与禁忌\n### 4.3产后康复锻炼的心理调适与情绪管理\n## 5.胎儿产后护理要点及注意事项\n### 5.1新生儿的生活护理与喂养指导\n### 5.2新生儿的生长发育监测与评估\n### 5.3新生儿常见问题与应对策略\n## 6.孕妇产后心理调适与情绪管理\n### 6.1产后抑郁的认识与预防\n### 6.2产后心理调适的方法与技巧\n### 6.3产后心理问题的干预与支持\n## 7.孕妇产后社交环境与家庭关系调适\n### 7.1产后社交环境的适应与调整\n### 7.2产后家庭关系的发展与维护\n### 7.3产后亲子关系的建立与培养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孕妇及胎儿产后护理PPT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孕妇产后护理的重要性及基本原则</a:t>
            </a:r>
            <a:endParaRPr/>
          </a:p>
        </p:txBody>
      </p:sp>
      <p:sp>
        <p:nvSpPr>
          <p:cNvPr id="12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孕妇产后护理对母婴健康的影响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产后护理对孕妇健康的影响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促进子宫收缩，预防产后出血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护理乳腺，预防乳腺炎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改善产后心理状态，预防产后抑郁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产后护理对新生儿健康的影响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观察新生儿生活体征，确保健康成长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喂养指导，保障新生儿营养需求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预防新生儿常见问题，提高生存率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产后护理的基本原则</a:t>
                </a:r>
                <a:endParaRPr/>
              </a:p>
            </p:txBody>
          </p:sp>
          <p:sp>
            <p:nvSpPr>
              <p:cNvPr id="2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因人而异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：根据孕妇的体质和情况制定护理计划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：遵循医学原理，采用科学方法进行护理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全面关注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：关注孕妇的生理、心理、社交等多方面需求</a:t>
                </a:r>
                <a:endParaRPr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产后护理的方法</a:t>
                </a:r>
                <a:endParaRPr/>
              </a:p>
            </p:txBody>
          </p:sp>
          <p:sp>
            <p:nvSpPr>
              <p:cNvPr id="2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观察孕妇的生理变化，及时采取措施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提供心理调适和情绪管理支持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指导孕妇进行适当的产后康复锻炼</a:t>
                </a:r>
                <a:endParaRPr/>
              </a:p>
            </p:txBody>
          </p:sp>
          <p:sp>
            <p:nvSpPr>
              <p:cNvPr id="2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产后护理的心理调适和情绪管理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产后护理的心理调适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认识产后抑郁，提高防范意识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学会心理调适方法，如深呼吸、冥想等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寻求家人、朋友和专业人士的支持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产后护理的情绪管理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保持良好的心态，避免过度焦虑和紧张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积极参与产后康复锻炼，提高身体素质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合理安排社交活动，调整人际关系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孕妇产后生理变化及护理要点</a:t>
            </a:r>
            <a:endParaRPr/>
          </a:p>
        </p:txBody>
      </p:sp>
      <p:sp>
        <p:nvSpPr>
          <p:cNvPr id="30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子宫收缩的观察</a:t>
                </a:r>
                <a:endParaRPr/>
              </a:p>
            </p:txBody>
          </p:sp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注意子宫收缩的频率和强度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观察恶露的量和颜色，判断子宫恢复情况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定期进行子宫检查，确保子宫收缩正常</a:t>
                </a:r>
                <a:endParaRPr/>
              </a:p>
            </p:txBody>
          </p:sp>
          <p:sp>
            <p:nvSpPr>
              <p:cNvPr id="3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子宫收缩的护理</a:t>
                </a:r>
                <a:endParaRPr/>
              </a:p>
            </p:txBody>
          </p:sp>
          <p:sp>
            <p:nvSpPr>
              <p:cNvPr id="3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提供舒适的休息环境，减轻子宫收缩疼痛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按时给予子宫收缩药物，如益母草颗粒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保持良好的卫生习惯，预防感染</a:t>
                </a:r>
                <a:endParaRPr/>
              </a:p>
            </p:txBody>
          </p:sp>
          <p:sp>
            <p:nvSpPr>
              <p:cNvPr id="3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产后子宫收缩的观察与护理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产后乳腺发育与哺乳指导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乳腺发育的观察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注意乳房的变化，如胀痛、硬块等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定期进行乳腺检查，确保乳腺发育正常</a:t>
                </a:r>
                <a:endParaRPr/>
              </a:p>
            </p:txBody>
          </p:sp>
          <p:pic>
            <p:nvPicPr>
              <p:cNvPr id="3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哺乳指导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提供正确的哺乳姿势和技巧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指导孕妇合理安排哺乳时间，避免乳腺堵塞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鼓励孕妇保持母乳喂养，提高婴儿免疫力</a:t>
                </a:r>
                <a:endParaRPr/>
              </a:p>
            </p:txBody>
          </p:sp>
          <p:pic>
            <p:nvPicPr>
              <p:cNvPr id="3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恶露的观察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注意恶露的量、颜色和气味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定期测量恶露，评估子宫恢复情况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恶露的护理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保持外阴清洁，预防感染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按时给予子宫收缩药物，如益母草颗粒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避免剧烈运动和过度劳累，以免影响子宫恢复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产后恶露的观察与护理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孕妇产后饮食调养与营养建议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营养均衡原则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保证摄入足够的蛋白质、脂肪和碳水化合物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合理搭配维生素和矿物质，促进身体恢复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个性化饮食原则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根据孕妇的体质和需求调整饮食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避免过度饮食，预防肥胖和糖尿病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饮食卫生原则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注意食物的卫生和质量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避免食用辛辣、油腻等刺激性食物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产后饮食调养的基本原则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产后营养需求与搭配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产后营养需求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高蛋白：促进伤口愈合和乳汁分泌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高纤维：预防便秘和肠道疾病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高钙：补充钙质，促进骨骼恢复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产后营养搭配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蛋白质来源：鱼、肉、蛋、奶等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纤维来源：蔬菜、水果、全谷类等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钙来源：牛奶、豆腐、绿叶蔬菜等</a:t>
                </a:r>
                <a:endParaRPr/>
              </a:p>
            </p:txBody>
          </p:sp>
          <p:pic>
            <p:nvPicPr>
              <p:cNvPr id="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饮食禁忌</a:t>
                </a:r>
                <a:endParaRPr/>
              </a:p>
            </p:txBody>
          </p:sp>
          <p:sp>
            <p:nvSpPr>
              <p:cNvPr id="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避免食用辛辣、油腻等刺激性食物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避免食用生、冷、硬等不易消化的食物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避免饮酒和吸烟，影响身体恢复</a:t>
                </a:r>
                <a:endParaRPr/>
              </a:p>
            </p:txBody>
          </p:sp>
          <p:sp>
            <p:nvSpPr>
              <p:cNvPr id="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饮食要定时定量，避免暴饮暴食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适当增加水分摄入，预防脱水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遵医嘱，如有特殊饮食要求，请遵循</a:t>
                </a:r>
                <a:endParaRPr/>
              </a:p>
            </p:txBody>
          </p:sp>
          <p:sp>
            <p:nvSpPr>
              <p:cNvPr id="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产后饮食禁忌与注意事项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孕妇产后康复锻炼与运动建议</a:t>
            </a:r>
            <a:endParaRPr/>
          </a:p>
        </p:txBody>
      </p:sp>
      <p:sp>
        <p:nvSpPr>
          <p:cNvPr id="5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产后康复锻炼的重要性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促进子宫收缩，预防产后出血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改善肌肉和关节功能，预防肌肉萎缩和关节炎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提高孕妇的心理健康，预防产后抑郁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产后康复锻炼的方法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盆底肌锻炼：如Kegel运动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腹部锻炼：如仰卧起坐、平板支撑等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肢体锻炼：如散步、瑜伽、太极拳等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产后康复锻炼的重要性及方法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https://d.book118.com/157005041050006043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孕妇及胎儿产后护理PPT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2024-09-17T01:23:15.952</cp:lastPrinted>
  <dcterms:created xsi:type="dcterms:W3CDTF">2024-09-16T17:23:15Z</dcterms:created>
  <dcterms:modified xsi:type="dcterms:W3CDTF">2024-09-16T17:23:17Z</dcterms:modified>
</cp:coreProperties>
</file>