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9EB3CB-3BCE-4A97-BECC-22B2470CE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23AE4D-771D-4D40-BA4D-40E1F8A9C5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1F5776-7CC8-45FF-A931-9F24D874D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F15F9D-CEC2-43C4-A23F-483424010D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DEF145-C918-4B0A-A410-E1D3BA4B0C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6C28E8-7B33-4071-B1F8-89348E4F70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348448-1D2B-4354-98AD-02C1B1AF4C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BB76FA-40EC-40C0-85E1-24A427DBCB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5E135-B3B2-45F4-9CAB-930F19036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E9E0E-9787-4599-BD68-B9ED9AF1E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29A070-97DE-4AF4-8E2F-A30CCAE84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1100611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询证护理ppt课件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询证护理的基本原则</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询证护理的实施步骤</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询证护理的实践案例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询证护理的未来发展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55" r="132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什么是询证护理</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询证护理强调以实证为基础，通过系统评价和综合分析，为患者提供安全、有效的护理服务。</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询证护理是一种基于证据的护理实践，它要求护士在制定护理决策时，将科研结论与临床经验相结合，以获取最佳的实践依据。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通过遵循实证依据，护士能够提供更加科学、有效的护理服务，从而提高患者的治疗效果和满意度。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减少医疗差错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83" r="17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提升护士专业素养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0" r="16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实证依据能够减少护士在临床工作中的主观臆断和经验主义，降低医疗差错的发生率。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询证护理要求护士不断学习和更新知识，提高自身的专业素养和实践能力。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询证护理的重要性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询证护理的基本原则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65" b="6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854" b="785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674" r="16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科学性原则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科学性原则是询证护理的核心，要求在护理实践中遵循科学的方法和流程，确保护理行为的合理性和有效性。</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科学性原则要求在护理实践中充分考虑患者的实际情况和需求，结合医学知识和实践经验，制定个性化的护理方案。</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科学性原则还要求在护理实践中注重数据的收集和分析，通过实证数据来评估护理效果，不断完善和优化护理方案。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实证性原则是询证护理的重要基础，要求在制定护理方案和实施护理措施时，充分考虑现有的最佳证据。</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实证性原则要求在护理实践中不断寻找和获取最新的研究成果和实践经验，将其应用于实际工作中，提高护理效果和质量。</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实证性原则还要求在护理实践中注重证据的筛选和评价，确保所采纳的证据质量可靠、可信度高，为护理实践提供有力支持。</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实证性原则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安全性原则还要求在护理实践中注重患者的病情监测和风险评估，及时发现和处理潜在的安全隐患，确保患者的生命安全和身体健康。</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安全性原则是询证护理的基本要求，要求在护理实践中确保患者的安全和利益。</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安全性原则要求在护理实践中严格遵守医疗规范和操作规程，避免因操作不当或疏忽导致的安全事故。</a:t>
            </a:r>
          </a:p>
        </p:txBody>
      </p:sp>
      <p:pic>
        <p:nvPicPr>
          <p:cNvPr id="12" name="Picture 12"/>
          <p:cNvPicPr>
            <a:picLocks noChangeAspect="1"/>
          </p:cNvPicPr>
          <p:nvPr/>
        </p:nvPicPr>
        <p:blipFill>
          <a:blip r:embed="rId2"/>
          <a:srcRect t="25996" b="25996"/>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693" r="693"/>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2157" b="215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询证护理的实施步骤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明确、具体、可操作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在实施询证护理之前，首先需要明确要解决的问题是什么，问题应具体、可操作，以便于后续的证据检索和评价。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https://d.book118.com/157011006114006031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2024-09-03T22:08:38.408</cp:lastPrinted>
  <dcterms:created xsi:type="dcterms:W3CDTF">2024-09-03T14:08:38Z</dcterms:created>
  <dcterms:modified xsi:type="dcterms:W3CDTF">2024-09-03T14:08:40Z</dcterms:modified>
</cp:coreProperties>
</file>