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D04F1-DC45-4426-A440-D4A609B33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2229D-177E-45E7-9D44-FF37873B9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6BB7B-D470-42F5-883A-C8B138BA3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76C59-9696-4222-81EB-459A0DA6A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F78AB8-60C2-4529-B22A-48F8FD0C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C9F2F-C261-41AA-A350-32EFD59BE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1FF541-3748-4AD6-A0CB-97B3DF24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948DA-8E86-4757-A45A-254CD5612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A38B1-0BCF-4BDE-9A06-C73D3B399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DD1DE-1533-4242-945D-9EA94AEA1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FC50C-105C-4996-8041-549217EFF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11022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摩擦的利用与防止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摩擦的介绍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摩擦的利用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摩擦的防止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摩擦的未来发展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摩擦的介绍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593" r="165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摩擦的定义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摩擦是指两个接触表面在相对运动或试图相对运动时，所产生的阻碍相对运动的现象。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摩擦力是阻碍物体相对运动的力，通常由接触面间的摩擦系数和正压力决定。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两个接触表面在相对运动前产生的最大静阻力。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静摩擦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两个接触表面在相对运动时产生的阻力。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动摩擦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无润滑剂参与的摩擦，如金属间的摩擦。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干摩擦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流体润滑剂参与的摩擦，如轴承中的润滑油摩擦。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流体摩擦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7554" r="1755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描述两接触表面间的摩擦阻力与正压力之间的比值，不同材料间的摩擦系数不同。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摩擦系数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摩擦力矩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磨损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温度升高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描述摩擦力作用点与转动轴之间的距离所产生的力矩。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由于摩擦导致的材料损失或表面损伤。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摩擦过程中会产生热量，导致局部温度升高。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摩擦的物理性质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摩擦的利用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在机械工程中，利用摩擦力可以使机器运转，如轴承、齿轮等。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机械运转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5771" b="157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自锁与定位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1377" r="113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减震与缓冲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利用摩擦力可以实现机械零件的自锁和定位，提高机械的稳定性和可靠性。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通过摩擦减震器等装置，可以吸收和缓冲机械振动和冲击，提高机械的稳定性和安全性。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机械工程中的摩擦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在汽车等交通工具中，利用摩擦力实现刹车，保证行驶安全。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125" r="4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通过增加轮胎与地面的摩擦力，提高车辆的操控性和稳定性。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轮胎抓地力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在雨雪天气或湿滑路面上，通过增加轮胎花纹和材质的摩擦系数，提高车辆的防滑性能。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防滑设计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交通运输中的摩擦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毛巾吸水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毛巾表面设计可以增加与水珠的摩擦力，使水珠更容易被吸附和擦拭。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鞋底与地面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鞋底材料和花纹的设计可以增加与地面的摩擦力，提高行走的安全性和稳定性。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门窗密封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通过增加门窗密封条与门框或窗框的摩擦力，实现门窗的密封和保温效果。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日常生活用品中的摩擦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摩擦的防止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https://d.book118.com/157011022024006043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2024-09-16T20:28:38.068</cp:lastPrinted>
  <dcterms:created xsi:type="dcterms:W3CDTF">2024-09-16T12:28:38Z</dcterms:created>
  <dcterms:modified xsi:type="dcterms:W3CDTF">2024-09-16T12:28:39Z</dcterms:modified>
</cp:coreProperties>
</file>