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6CD8B-D571-4432-8E57-3BC42A1E0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DB189-2F8F-497C-A54C-404F92710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F4B99-C3B0-4493-A6D7-5718F828A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BB671-ADFB-4E73-8477-8CB9915F2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A13E87-F146-47C9-8E9A-18AFA67E0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2AB43A-60AD-4AC5-88E3-FB7FFEFBD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EEE67F-99D2-43B2-80C2-1439803E1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044F5-EC73-4145-BE7F-ED72981F1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D0EAF-0D48-44FF-B14B-597B6F951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51395-D3BE-4E11-ABE2-D34F33C64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93512-0ECD-482C-8447-4DEC88DB2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emf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13035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癫痫持续状态与护理\n## 1.癫痫持续状态的定义与病因\n### 1.1癫痫持续状态的定义与分类\n### 1.2癫痫持续状态的病因及危险因素\n### 1.3癫痫持续状态的发病机制\n## 2.癫痫持续状态的临床表现与诊断\n### 2.1癫痫持续状态的临床表现\n### 2.2癫痫持续状态的诊断方法\n### 2.3癫痫持续状态的鉴别诊断\n## 3.癫痫持续状态的紧急处理与治疗\n### 3.1癫痫持续状态的紧急处理措施\n### 3.2癫痫持续状态的治疗方法\n### 3.3癫痫持续状态的药物治疗与副作用\n## 4.癫痫持续状态的护理措施\n### 4.1癫痫持续状态的一般护理\n### 4.2癫痫持续状态的呼吸道护理\n### 4.3癫痫持续状态的生活护理与心理护理\n## 5.癫痫持续状态的预防与康复\n### 5.1癫痫持续状态的预防措施\n### 5.2癫痫持续状态的康复治疗方法\n### 5.3癫痫持续状态的患者教育与管理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癫痫持续状态与护理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癫痫持续状态的定义与病因</a:t>
            </a:r>
            <a:endParaRPr/>
          </a:p>
        </p:txBody>
      </p:sp>
      <p:sp>
        <p:nvSpPr>
          <p:cNvPr id="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癫痫持续状态的定义</a:t>
                </a:r>
                <a:endParaRPr/>
              </a:p>
            </p:txBody>
          </p:sp>
          <p:sp>
            <p:nvSpPr>
              <p:cNvPr id="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癫痫持续状态是指癫痫发作持续时间超过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5分钟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或频繁发作之间没有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完全清醒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的时间段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癫痫持续状态可能导致严重的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生命危险</a:t>
                </a:r>
                <a:endParaRPr/>
              </a:p>
            </p:txBody>
          </p:sp>
          <p:sp>
            <p:nvSpPr>
              <p:cNvPr id="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癫痫持续状态的分类</a:t>
                </a:r>
                <a:endParaRPr/>
              </a:p>
            </p:txBody>
          </p:sp>
          <p:sp>
            <p:nvSpPr>
              <p:cNvPr id="1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全面性癫痫持续状态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：全身性抽搐发作，意识丧失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部分性癫痫持续状态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：局部性抽搐发作，意识可能保持清醒</a:t>
                </a:r>
                <a:endParaRPr/>
              </a:p>
            </p:txBody>
          </p:sp>
          <p:sp>
            <p:nvSpPr>
              <p:cNvPr id="1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癫痫持续状态的定义与分类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癫痫持续状态的病因及危险因素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癫痫持续状态的病因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结构性病变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：如脑肿瘤、脑炎、脑血管病变等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：如特发性癫痫、遗传性癫痫等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代谢紊乱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：如低血糖、低钙血症等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药物或毒物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：如抗癫痫药物突然停用、酒精中毒等</a:t>
                </a:r>
                <a:endParaRPr/>
              </a:p>
            </p:txBody>
          </p:sp>
          <p:pic>
            <p:nvPicPr>
              <p:cNvPr id="1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癫痫持续状态的危险因素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：儿童和老年人更容易发生癫痫持续状态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癫痫病史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：有癫痫病史的患者更容易发生癫痫持续状态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其他神经系统疾病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：如脑瘫、智力障碍等</a:t>
                </a:r>
                <a:endParaRPr/>
              </a:p>
            </p:txBody>
          </p:sp>
          <p:pic>
            <p:nvPicPr>
              <p:cNvPr id="1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癫痫持续状态的发病机制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癫痫持续状态的发病机制尚未完全明确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神经元过度兴奋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神经递质失衡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脑血流障碍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在癫痫持续状态中，神经元异常放电导致脑内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信号传导紊乱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，进一步加重癫痫发作</a:t>
            </a:r>
            <a:endParaRPr/>
          </a:p>
        </p:txBody>
      </p:sp>
      <p:cxnSp>
        <p:nvCxnSpPr>
          <p:cNvPr id="12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癫痫持续状态的临床表现与诊断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癫痫持续状态的临床表现</a:t>
                </a:r>
                <a:endParaRPr/>
              </a:p>
            </p:txBody>
          </p:sp>
          <p:sp>
            <p:nvSpPr>
              <p:cNvPr id="1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抽搐发作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：全身或局部抽搐发作，持续时间超过5分钟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：发作过程中可能出现意识丧失或意识模糊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自主神经症状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：如出汗、皮肤潮红、心率改变等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：如烦躁、幻觉、恐惧等</a:t>
                </a:r>
                <a:endParaRPr/>
              </a:p>
            </p:txBody>
          </p:sp>
          <p:sp>
            <p:nvSpPr>
              <p:cNvPr id="1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癫痫持续状态的并发症</a:t>
                </a:r>
                <a:endParaRPr/>
              </a:p>
            </p:txBody>
          </p:sp>
          <p:sp>
            <p:nvSpPr>
              <p:cNvPr id="1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脑水肿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：长时间发作可能导致脑水肿，进一步加重脑损伤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呼吸道阻塞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：抽搐发作可能导致呼吸道阻塞，危及生命</a:t>
                </a:r>
                <a:endParaRPr/>
              </a:p>
            </p:txBody>
          </p:sp>
          <p:sp>
            <p:nvSpPr>
              <p:cNvPr id="1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癫痫持续状态的临床表现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癫痫持续状态的诊断方法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癫痫持续状态的诊断方法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病史和体格检查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：了解患者的癫痫病史、家族史、发作情况等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脑电图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：检查癫痫发作时的脑电图，发现异常放电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：如CT、MRI等，检查脑部结构异常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：如血糖、钙离子等，排除代谢紊乱等原因</a:t>
            </a:r>
            <a:endParaRPr/>
          </a:p>
        </p:txBody>
      </p:sp>
      <p:cxnSp>
        <p:nvCxnSpPr>
          <p:cNvPr id="151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2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癫痫持续状态的鉴别诊断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癫痫持续状态的鉴别诊断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晕厥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：与癫痫持续状态相似，但无抽搐发作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短暂性脑缺血发作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：表现为突发的神经系统症状，但持续时间较短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精神疾病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：如精神分裂症、躁狂症等，表现为精神症状，但无抽搐发作</a:t>
            </a:r>
            <a:endParaRPr/>
          </a:p>
        </p:txBody>
      </p:sp>
      <p:pic>
        <p:nvPicPr>
          <p:cNvPr id="15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癫痫持续状态的紧急处理与治疗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癫痫持续状态的紧急处理措施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癫痫持续状态的紧急处理措施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保持呼吸道通畅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：确保患者呼吸道畅通，防止窒息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安全保护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：将患者平卧，避免受伤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氧疗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：给予高流量吸氧，改善缺氧症状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建立静脉通道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：给予静脉输液，维持血容量和电解质平衡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https://d.book118.com/157013035153006043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癫痫持续状态与护理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2024-09-17T21:22:33.350</cp:lastPrinted>
  <dcterms:created xsi:type="dcterms:W3CDTF">2024-09-17T13:22:33Z</dcterms:created>
  <dcterms:modified xsi:type="dcterms:W3CDTF">2024-09-17T13:22:35Z</dcterms:modified>
</cp:coreProperties>
</file>