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D61EF-5146-42B8-B1A1-518A669FF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33E94-213C-417E-B0A5-7BCA1A5EF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A4FC6-DF27-4F16-A341-A483D1B1A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FEBF93-5ABB-4902-A926-08094712F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B5E5A3-9CB8-4A7A-B0D3-E09BC7D4E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A69E93-1013-4B1B-97F2-22D9D3C35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D6C27D-FD43-4F26-85F9-E6EEB6229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0841A-ECA5-4A22-8281-B7F446B30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ED99A-C284-47D0-89ED-9A908CC7F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6EEF8-AF7E-4BE0-8E6F-65248E5BA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AAE65-2E6C-424A-9F77-097ED18E9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1505004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活动可行性报告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参与对象及规模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资源需求与保障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当前社会发展趋势、相关政策法规以及公众关注点。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组织背景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所在行业的发展状况、市场需求以及竞争态势。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举办方的历史沿革、业务范围以及市场地位。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借助活动吸引潜在客户，促进业务合作，拓展市场份额。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加强行业交流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丰富公众生活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为公众提供有益的文化、娱乐或教育活动，丰富精神生活。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通过活动展示举办方的实力与特色，增强品牌知名度和美誉度。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为业内人士提供一个交流平台，促进行业信息共享和技术创新。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参与者数量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媒体曝光度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预期目标与效果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预计吸引多少人参与活动。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预计活动在社会上产生的积极影响和关注度。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预计获得多少家媒体的报道和宣传。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预计活动为举办方带来的直接和间接经济效益。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邀请行业专家就活动主题进行深入探讨和分享。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主题演讲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设置有趣的互动游戏和问答环节，增强参与者之间的交流和互动。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展示与活动主题相关的产品、技术或艺术作品等。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展示展览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对在活动中表现突出的个人或团队进行表彰和奖励。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颁奖典礼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主要活动内容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通过线上直播和线下现场活动相结合的方式，扩大活动影响力。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线上线下结合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参与者多样化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创意性高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面向不同年龄、职业和兴趣爱好的人群开放，促进跨界交流。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设置多个互动环节，鼓励参与者积极参与、充分表达观点。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注重活动的创意性和新颖性，打造独具特色的活动品牌。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活动形式及特点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本次活动以“科技与艺术”为主题，将科技元素融入艺术展示和互动环节中，打造全新的艺术科技体验。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采用虚拟现实技术，为参与者带来沉浸式的艺术展览体验。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亮点一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设置“创意市集”环节，展示来自不同领域的创意作品，促进创意交流和合作。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亮点二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推出“未来艺术家”计划，挖掘和培养具有潜力的艺术人才，为艺术界注入新鲜血液。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亮点三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创意与亮点分析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时间安排合理性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活动时间安排在工作日还是周末，以吸引更多参与者。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考虑活动时长，确保参与者能够充分体验并避免疲劳。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分析活动时间段内的天气、交通等因素，确保参与者安全。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根据活动性质选择室内或室外场地，确保活动顺利进行。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考虑场地容量，以满足预计的参与者人数需求。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评估场地设施、交通便捷性及周边环境，提高参与者满意度。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地点选择适宜性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根据活动流程合理规划场地布局，确保各环节顺畅进行。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考虑舞台、观众席、休息区等区域的设置，以满足不同需求。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确保场地安全，设置必要的消防、医疗等应急设施。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场地布局规划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参与对象及规模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https://d.book118.com/157015050043006051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2024-09-24T06:15:52.294</cp:lastPrinted>
  <dcterms:created xsi:type="dcterms:W3CDTF">2024-09-23T22:15:52Z</dcterms:created>
  <dcterms:modified xsi:type="dcterms:W3CDTF">2024-09-23T22:15:54Z</dcterms:modified>
</cp:coreProperties>
</file>