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86924-6F05-4749-B139-21510429B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C665B-1C66-4832-99CF-3AC53DFED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9FDBF-F9E4-4FB2-B570-4716FE47D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9E5BD-FADD-4069-B609-02574BF08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7578A-DDCE-4486-8253-3793E2667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A0F0D-92B4-4A9E-A827-D408E054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76C08-A029-4E60-860F-B273BF887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FFB3D-DACA-4847-920A-84CBA06D3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D9900-0BEE-4F14-876D-B9658B518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5F0B0-859B-4832-84D1-7DFB31C19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FB8F1-94CC-4502-B9A5-10CE24EC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15054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邯郸市复兴区投资计划书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投资估算与资金筹措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进度安排与监管保障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政策支持与合作机会挖掘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复兴区作为邯郸市的重要工业基地，拥有较为完善的产业体系和较高的产业集聚度。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近年来，复兴区积极推进经济转型升级，大力发展现代服务业和高新技术产业，经济实力不断提升。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复兴区经济现状及发展趋势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经济基础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本项目计划在复兴区投资建设一家高端装备制造企业，主要生产智能化、高精度、高效率的工业母机。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该项目将填补复兴区在高端装备制造领域的空白，提升区域产业竞争力，同时满足国内外市场对于高精度工业母机的需求。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投资项目概述与定位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预期目标与效益评估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项目建成后，预计年产值可达数亿元，带动就业千余人，成为复兴区新的经济增长点。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通过本项目的实施，将有力推动复兴区高端装备制造产业的发展，提升区域产业结构和层次，同时带来可观的经济效益和社会效益。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可能面临的风险包括市场需求变化、技术更新换代、资金链断裂等。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针对可能的风险，项目方将制定完善的市场调研和营销策略，加大技术研发和创新投入，确保资金链的安全和稳定。同时，建立健全的风险管理和防控机制，及时发现和解决潜在问题。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中小企业和创业者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目标客户群体特征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寻求低成本、高效率的投资环境，以实现快速发展。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房地产开发商和投资者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关注区域发展潜力，寻求长期稳定的投资回报。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看好复兴区作为邯郸市核心城区的区位优势，以及未来人口和产业聚集效应带来的市场需求。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教育、医疗、文化等产业投资者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邯郸市复兴区正处于经济转型升级的关键时期，市场对高品质、多元化的投资需求日益增长。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未来，随着邯郸市“东进、南联、北扩、西优”战略的深入推进，复兴区将成为邯郸市重要的经济增长极，市场需求将更加旺盛。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市场需求现状及趋势预测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目前，邯郸市各区县均在积极招商引资，竞争较为激烈。但复兴区凭借其独特的区位优势、产业基础和政策支持，在吸引投资方面仍具有较大竞争力。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复兴区紧邻邯郸市中心城区，交通便捷；区域内拥有丰富的自然资源和历史文化遗产，为发展特色产业提供了有利条件；同时，政府出台了一系列优惠政策，为投资者提供了良好的投资环境。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针对不同客户群体制定差异化营销策略，如针对中小企业和创业者推出低成本、高效率的投资政策；针对房地产开发商和投资者推出重点区域开发项目等。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利用线上线下相结合的方式进行宣传推广，如通过政府官网、社交媒体、行业论坛等渠道发布投资信息；组织参加各类投资洽谈会、招商推介会等活动，扩大知名度和影响力。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营销策略及推广渠道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遵循合理性、可持续性原则，优先选择交通便利、资源丰富、环境容量大的区域。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依据项目需求和土地利用总体规划，科学确定用地规模和布局，确保土地高效利用。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用地规划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选址布局与用地规划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建设内容与规模确定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明确项目建设的核心内容和任务，包括基础设施建设、生产设备购置、配套设施完善等。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根据项目市场需求和投资能力，合理确定建设规模，确保项目经济效益和社会效益最大化。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采用国内外先进、成熟、可靠的技术，确保项目技术水平和产品质量达到国内领先水平。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优化工艺流程设计，提高生产效率和产品质量，降低生产成本和能耗。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技术路线及工艺流程设计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https://d.book118.com/157015054043006051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2024-09-24T06:15:53.242</cp:lastPrinted>
  <dcterms:created xsi:type="dcterms:W3CDTF">2024-09-23T22:15:53Z</dcterms:created>
  <dcterms:modified xsi:type="dcterms:W3CDTF">2024-09-23T22:15:55Z</dcterms:modified>
</cp:coreProperties>
</file>