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25911-F0C7-4B6A-861C-A5565FA36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910671-79EE-4983-97D5-DCA572486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78032-586A-446E-83B1-39BB66A41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36FD42-ECD3-448D-82D3-910B1F6C3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AD99FF-AE43-4C39-AB5F-6A6115417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4743CE-B4CA-4DE6-98F6-EC6D60095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081A5F-3E0C-44C3-A8E9-284BDCC76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BAF827-CCBB-46C9-9D1E-8F2B4C8A4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A7A410-CA45-4620-BF95-56CBAAAD8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0A2125-102F-4657-BED3-3967291DC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E1F1CF-2C4B-4D18-B8A0-FD09A09D3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01506313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交通安全主题教育课件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铁路交通安全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水上交通安全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航空交通安全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特殊环境下的交通安全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交通事故往往导致人员伤亡，给受害者及其家庭带来巨大痛苦。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人身伤害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458" r="9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333" r="10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交通事故会造成车辆损坏、财物损失等直接经济损失。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交通事故引发社会关注，影响社会稳定和公共安全。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交通事故的危害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533" b="175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794" b="37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1882" b="1188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保护人民生命财产安全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交通安全事关每个人的生命和财产安全，是社会稳定和发展的重要保障。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促进交通顺畅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保障交通安全有助于提高道路通行效率，缓解交通拥堵问题。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提升社会文明程度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遵守交通规则、尊重他人生命是现代社会文明的重要体现。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交通管理制度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包括车辆管理、驾驶员管理、道路管理等方面的制度，旨在规范交通行为，保障交通安全。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交通安全宣传教育制度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通过广泛开展交通安全宣传教育活动，提高公众的交通安全意识和技能。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道路交通安全法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国家制定并颁布实施的道路交通安全法规，明确规定了道路交通参与者的权利和义务。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交通安全法规与制度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包括指示标志、警告标志、禁令标志等，用于指示驾驶者和行人的行为。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670" r="1167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708" r="2570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交通标志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如车道线、停车线、转向指示线等，规范车辆和行人的行驶和行走路径。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交通标线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如护栏、标牌、警示灯等，用于提醒驾驶者和行人注意交通安全，防止交通事故的发生。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道路安全设施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驾驶者和行人应严格遵守交通规则和交通信号，如红灯停、绿灯行、黄灯减速等。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000" r="13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驾驶者应保持与前车的安全距离，避免追尾事故的发生。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保持车距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在行车过程中，驾驶者应礼让行人和其他车辆，确保交通的顺畅和安全。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礼让行车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行车安全规范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驾驶员应掌握应急处理技能，如遇到紧急情况能够迅速反应，采取正确的措施减少事故损失。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预见性驾驶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驾驶员应具备预见性驾驶能力，能够提前判断道路和交通情况，采取相应措施避免危险。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安全驾驶习惯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驾驶员应养成良好的安全驾驶习惯，如不超速、不酒驾、不疲劳驾驶等。同时，要保持车辆的良好状态，定期进行检查和保养。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驾驶员安全驾驶技能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铁路交通安全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安全检测设备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如轨道电路、信号集中监测系统等，用于实时监测铁路线路和信号设备状态，确保列车运行安全。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防护设施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包括护栏、标牌、警示灯等，用于保护铁路线路和防止人员、动物进入危险区域。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信号设备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包括信号灯、信号机、道岔表示器等，用于指示列车运行和调车作业。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铁路安全设施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包括行车调度指挥、列车运行图、车站作业等制度，确保列车按照规定的时间和路线运行。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行车安全制度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对列车进行定期和不定期的检查，确保车辆状态良好，防止因车辆故障导致事故。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列车检查制度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制定针对不同突发情况的应急处置预案，如自然灾害、设备故障等，确保在紧急情况下能够迅速响应并妥善处理。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应急处置措施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151" r="30151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列车运行安全规范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https://d.book118.com/157015063136006035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2024-09-10T09:14:20.315</cp:lastPrinted>
  <dcterms:created xsi:type="dcterms:W3CDTF">2024-09-10T01:14:20Z</dcterms:created>
  <dcterms:modified xsi:type="dcterms:W3CDTF">2024-09-10T01:14:22Z</dcterms:modified>
</cp:coreProperties>
</file>