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F66AE-9752-48CA-A07D-052B33F9F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185F9-D996-47B8-B28C-E2CFF0CB3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BA68E-10D2-4E83-AE4F-0468D6A4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63FF8-912C-4293-A2E3-3594C53F9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55E3C-D7B2-47E0-979A-2F2F5B9B1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66779B-13CC-4F93-BC7E-A23ED8DDD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722E4-118B-441B-A0BA-AEA89BE09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25B75-0BB9-402B-A328-6BE62C944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B02F9-3C47-4B5C-8D90-63A35265A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47039-64FF-43F0-BDD0-454214824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BE63C-BA28-46BA-A3A6-AC30DD97A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15162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操作工操作技巧指引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操作工基本素质与技能要求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现场管理与5S实践应用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操作工基本素质与技能要求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在操作设备或进行生产作业时，必须按照安全操作规程执行，不得违章操作。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正确使用安全防护用品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根据岗位需要，正确佩戴和使用安全防护用品，如安全帽、安全带、防护服等。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严格遵守安全生产规章制度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操作工必须熟悉并遵守企业制定的安全生产规章制度，确保生产过程中的安全。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操作工需要了解所操作设备的性能、结构、工作原理及维护保养知识。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了解设备性能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熟悉设备的操作规程，掌握设备的启动、运行、停止等操作步骤。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掌握操作方法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在设备出现故障或异常情况时，能够迅速采取应急措施，防止事故扩大。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熟练掌握设备性能及操作方法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操作工需要与同事紧密合作，共同完成生产任务，因此需要具备良好的团队协作精神。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883" r="48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04" r="40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447" r="84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在生产过程中，操作工需要与上级、同事、质检等部门进行有效沟通，确保生产顺利进行。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善于倾听他人的意见和建议，理解并尊重他人的观点，共同推动问题的解决。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具备良好的团队协作精神和沟通能力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设备日常检查与维护保养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设备外观检查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确认设备外观无明显损坏，各部件连接紧固，无松动或脱落现象。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设备运行检查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启动设备，观察设备运行是否平稳，有无异常声响或振动。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设备参数检查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核对设备各项参数设置是否正确，确保设备在安全范围内运行。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设备日常检查项目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定期清理设备表面及内部的灰尘、油污等杂物，保持设备清洁。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按照设备润滑要求，定期对设备的运动部件进行润滑，减少磨损。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润滑保养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检查设备各部件连接紧固情况，对松动的部件进行紧固处理。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紧固保养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设备定期维护保养计划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常见故障排查及处理方法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设备无法启动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检查电源插头是否插好，电源开关是否打开，保险丝是否熔断等。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设备运行异常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观察设备异常现象，如异常声响、振动等，分析原因并采取相应的处理措施。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设备参数设置错误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核对设备参数设置，根据设备使用说明书进行调整。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生产过程中的操作技巧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根据产品特性和市场需求，合理安排生产计划和生产批次，避免生产过剩或不足。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合理安排生产计划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合理规划设备布局，减少物料搬运距离，提高生产效率。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优化设备布局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提高员工操作技能和熟练程度，减少生产过程中的失误和浪费。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提高生产效率的操作方法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542" b="7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采用先进的节能技术和设备，降低生产过程中的能源消耗。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对生产过程中产生的废弃物进行回收利用，减少资源浪费。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废弃物回收利用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实施精益生产管理，消除生产过程中的浪费，提高资源利用效率。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降低能耗和减少浪费的措施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对生产流程进行持续优化，提高生产效率和产品质量。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加强员工质量意识教育，确保产品质量符合标准和客户要求。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引入先进检测设备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引入先进的检测设备和技术，提高产品检测的准确性和效率。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优化生产流程和提升产品质量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安全防护与应急处理措施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https://d.book118.com/157015162066006033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2024-09-06T21:39:34.535</cp:lastPrinted>
  <dcterms:created xsi:type="dcterms:W3CDTF">2024-09-06T13:39:34Z</dcterms:created>
  <dcterms:modified xsi:type="dcterms:W3CDTF">2024-09-06T13:39:36Z</dcterms:modified>
</cp:coreProperties>
</file>