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296FB-9CB6-49B6-8334-FF878A725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713FA-4222-4B95-879F-F383E17EC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C864C-BCC0-4844-9ED3-749398828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1CF7C-B628-4E50-BFE4-A7A4F1484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294D59-ACF2-454A-8486-604C58548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ABCCB3-492C-42C2-8B6D-AAE54F169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0CC40B-55EE-489B-8C83-0A2094B16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9277C-A093-498C-B601-2091BFC89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BF3A35-C35E-4597-A7CE-4B9E26636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8529B-7176-45E6-A717-5443D65D2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99FD4-8BFC-4032-84C7-04121EF67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2020011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酒店餐饮部工作总结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餐饮部运营情况分析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餐饮部工作亮点与不足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餐饮部团队建设与员工培训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餐饮部市场营销策略与效果评估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餐饮部未来发展规划与目标设定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评估工作成果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通过总结，对餐饮部的工作进行全面、客观的评价，明确成绩和不足。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提炼经验教训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分析工作中遇到的问题，总结原因，形成经验教训，为今后的工作提供参考。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促进部门发展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通过总结，提出改进措施和发展方向，推动餐饮部整体工作水平的提升。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本次总结的时间范围为XXXX年全年。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包括餐饮部的各个岗位、业务流程、服务质量、成本控制等方面。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工作总结的时间和范围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经验提炼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根据问题分析结果，提炼出可借鉴的经验教训和改进措施。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收集餐饮部全年的业务数据、客户反馈、员工评价等资料。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问题分析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运用SWOT分析、鱼骨图等工具，对餐饮部的工作进行深入剖析，找出问题所在。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改进措施制定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针对存在的问题和不足，制定具体的改进措施和发展计划。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反馈与跟进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将总结结果反馈给餐饮部全体员工，并跟进改进措施的实施情况，确保问题得到解决。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工作总结的方法和流程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餐饮部运营情况分析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餐饮部整体运营情况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运营数据总结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今年餐饮部共接待顾客XX万人次，同比增长XX%。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运营亮点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通过推出特色菜品、举办主题活动等方式，提高餐饮部知名度和美誉度。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运营问题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存在部分员工服务态度不佳、菜品口味不稳定等问题，影响顾客体验。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今年餐饮部总收入达XX亿元，同比增长XX%，其中客房送餐服务收入占比XX%。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支出情况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今年餐饮部总支出为XX亿元，同比增长XX%，主要支出包括员工薪酬、食材采购、运营成本等。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今年餐饮部实现利润XX亿元，利润率达XX%，同比略有下降。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餐饮部收入与支出情况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通过问卷调查和顾客反馈，了解顾客对餐饮部的满意度情况。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6500" r="6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客户满意度达XX%，同比略有提升；客户回头率达XX%，表明顾客对餐饮部忠诚度较高。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客户满意度指标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针对顾客投诉，建立快速响应机制，确保问题得到及时解决，提高顾客满意度。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客户投诉处理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餐饮部客户满意度情况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餐饮部工作亮点与不足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推出了一系列新菜品，受到顾客的广泛好评。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通过培训和激励措施，提高了员工的服务意识和水平。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在食材采购、库存管理和人力成本等方面进行了有效控制。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举办了多场主题活动，吸引了大量客流，提高了酒店知名度。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菜品创新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成本控制得当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营销活动成功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t="17958" b="17958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9750" r="9750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t="16667" b="16667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餐饮部工作亮点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0" y="0"/>
            <a:ext cx="0" cy="0"/>
          </a:xfrm>
          <a:prstGeom prst="triangle">
            <a:avLst>
              <a:gd name="adj" fmla="val 0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顾客满意度下降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员工流失率偏高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设施老化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预订系统不畅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部分顾客对菜品口味、价格等方面提出不满。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员工满意度低，导致人才流失严重。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部分设备设施使用时间较长，出现故障的频率增加。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预订系统经常出现故障，影响顾客体验和酒店运营。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餐饮部工作不足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https://d.book118.com/157020200112006026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2024-08-31T18:15:05.302</cp:lastPrinted>
  <dcterms:created xsi:type="dcterms:W3CDTF">2024-08-31T10:15:05Z</dcterms:created>
  <dcterms:modified xsi:type="dcterms:W3CDTF">2024-08-31T10:15:07Z</dcterms:modified>
</cp:coreProperties>
</file>