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E5F9F-06DA-4966-9D4D-617AAD789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B4EE1-7709-47B1-864A-23E72CB57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AD9A0-C0D4-4199-99F4-C5C44AD49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DB9B16-FC0F-4145-88F9-D55D9FB6C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BC1EEC-A86E-4FCE-9524-31A747E8F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51275F-0205-4742-ACBE-14E8B3415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EE95A2-6CBE-4CF5-8671-A23DAB2ED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5E0834-EA77-401C-BDF4-5021A0B8D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C6A28-3CE2-4E4C-BEF4-0642A8C7C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B04FD-8C3C-4DAA-8FD3-5D25E869F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BBA61-1188-4CDA-BBE4-89B0A22DB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22053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梨状肌综合征护理查房ppt课件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梨状肌综合征概述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梨状肌综合征的护理评估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梨状肌综合征的护理措施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梨状肌综合征的护理效果评价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梨状肌综合征的预防与控制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梨状肌综合征概述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92" r="270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092" r="270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092" r="270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梨状肌综合征是一种由于梨状肌损伤或炎症引起的坐骨神经痛。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梨状肌是臀部的一块深层肌肉，与坐骨神经关系密切，当其受到损伤或炎症时，可能压迫坐骨神经，引发疼痛和功能障碍。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63" b="53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梨状肌综合征的常见病因包括外伤、过度使用、长期坐姿不正、脊柱疾病等。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梨状肌的炎症或损伤导致坐骨神经受到压迫，引发疼痛和感觉异常。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00" r="14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梨状肌综合征的主要症状包括臀部疼痛、下肢放射痛、肌肉萎缩等。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医生通常通过体格检查、影像学检查（如X光、MRI）以及神经传导测试来确诊梨状肌综合征。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梨状肌综合征的护理评估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评估患者疼痛的部位、性质（锐痛、钝痛、压痛等）、程度（轻度、中度、重度），以及疼痛对日常生活和工作的影响。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观察患者疼痛的变化趋势，记录疼痛的发作时间、持续时间、缓解因素等，以便于评估治疗效果。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了解患者疼痛对情绪、睡眠、食欲等方面的影响，以及疼痛对患者心理状态的负面影响。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了解疼痛程度、性质和影响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记录疼痛变化情况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评估疼痛对患者心理状态的影响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评估患者的活动能力和日常生活能力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记录患者康复训练的进展情况，包括患者的主动运动和被动运动的进展情况，以及患者对康复训练的接受程度和配合度。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评估患者的活动能力，包括行走、坐立、站立等，以及患者的日常生活能力，如穿衣、洗澡、如厕等。了解患者的自理能力和需求。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评估患者对康复训练的认知和态度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记录患者的康复进展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了解患者对康复训练的认知和态度，鼓励患者积极参与康复训练，提高康复效果。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了解患者的心理状态和社会支持情况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评估患者的心理状态，包括焦虑、抑郁等情况，了解患者的家庭和社会支持情况，以及患者的工作和生活环境。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评估患者对疾病和治疗的认识和态度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了解患者对梨状肌综合征和治疗的认识和态度，帮助患者正确认识疾病和治疗，提高治疗的依从性和效果。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提供心理支持和社会帮助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根据患者的心理和社会评估结果，提供相应的心理支持和帮助，如心理咨询、家庭访视、社区服务等，帮助患者更好地应对疾病和生活挑战。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心理与社会评估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梨状肌综合征的护理措施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https://d.book118.com/157022053102006031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2024-09-03T18:39:05.261</cp:lastPrinted>
  <dcterms:created xsi:type="dcterms:W3CDTF">2024-09-03T10:39:05Z</dcterms:created>
  <dcterms:modified xsi:type="dcterms:W3CDTF">2024-09-03T10:39:07Z</dcterms:modified>
</cp:coreProperties>
</file>