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DE30F-5297-4883-9BC8-EB1268959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B53BA-77FE-4662-B717-8EFA26810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8AF4AD-EECD-4F7A-83FA-F458E9F5A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B0BC2-EA22-44DD-8B56-122A38414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5BF59D-153A-49DB-8D79-7FD5BC1B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BC186-39B8-4BFC-A0FA-ED890FFDC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EB5D50-D1BA-4DC5-BC64-C3D6CEF27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9C14C5-0C05-4C6E-A604-2DCE2F51D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0F7DAF-0FE9-490C-9606-2A07AD3EB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EA679-79D8-43D5-BCF8-4BA0E4437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E9073-721A-4D32-B9F7-B7FD345F5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4020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咽旁脓肿的并发症及处理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咽旁脓肿的预防与康复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咽旁脓肿典型病例分享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510" r="12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咽旁脓肿是指咽旁隙的化脓性炎症，形成脓肿。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咽旁脓肿通常由邻近器官感染扩散或咽部小脓肿扩大所致，表现为咽侧壁肿胀和咽痛，可伴有颈部疼痛、颈部活动受限等症状。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常见病原体为溶血性链球菌、金黄色葡萄球菌等，可通过淋巴或血行途径感染。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500" b="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邻近器官感染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5" r="1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如扁桃体炎、扁桃体周围脓肿等感染扩散至咽旁隙。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如免疫力低下、长期使用免疫抑制剂等，可增加感染风险。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咽痛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49" r="1654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咽侧壁肿胀、疼痛，吞咽时加重。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颈部活动受限，颈部肌肉紧张，可伴有颈部肿胀。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体温升高，可伴有寒战、乏力等症状。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头痛、食欲不振等。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68" b="1436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88" r="16288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426" r="2342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对病人进行心理疏导，缓解其紧张情绪，增强战胜疾病的信心。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保持口腔清洁，每日用漱口液漱口2-3次，以减少口腔细菌。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保持呼吸道通畅，及时清除呼吸道分泌物。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给予高蛋白、高热量、高维生素的饮食，以提高病人的抵抗力和手术耐受力。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密切观察病人的生命体征，包括体温、呼吸、心率、血压等。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保持呼吸道通畅，及时清除呼吸道分泌物，鼓励病人深呼吸、有效咳嗽。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呼吸道护理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保持伤口清洁干燥，定期更换敷料，观察伤口愈合情况。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评估病人疼痛情况，给予适当的止痛措施，如使用止痛药或镇痛泵。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咽旁脓肿的并发症及处理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https://d.book118.com/157024020023006026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2024-08-31T01:23:01.553</cp:lastPrinted>
  <dcterms:created xsi:type="dcterms:W3CDTF">2024-08-30T17:23:01Z</dcterms:created>
  <dcterms:modified xsi:type="dcterms:W3CDTF">2024-08-30T17:23:03Z</dcterms:modified>
</cp:coreProperties>
</file>