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1C352-E847-40D0-A1D4-99F283443E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A57436-66CD-4B11-A834-E0A15C3D8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50BCD4-288C-449F-A142-97BA467E64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1CEA69-D505-4163-A5AA-60BE22D85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83569E-62BD-489E-AEC0-F0D3E0288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069C8A-DF6D-46C0-A44E-8E2F27E08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EFB3DC-357B-4FFE-B04F-1ADEA8839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B7A70-EEF9-44B1-A96F-1D176FEB2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FDF4DE-03C4-436F-AA46-833896E09B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54E70-01CC-4FBA-89C4-2256E7C0F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7E9ACA-CCBF-484B-AB66-699D3D77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4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Relationship Id="rId6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0240350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《终端导购员培训》ppt课件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导购员的角色与职责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导购员的销售技巧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导购员的沟通技巧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导购员的自我管理与提升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导购员的销售心态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导购员的角色与职责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4766" b="3476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品牌形象代言人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导购员代表品牌形象，传递品牌价值。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产品专家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导购员需全面了解产品特点、功能和优势。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客户关系管理者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建立和维护与客户的良好关系，提供专业咨询和解决方案。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导购员的角色定位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销售推广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通过专业知识和销售技巧，促进产品销售。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客户接待与沟通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主动接待客户，了解客户需求，提供专业解答。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为客户提供售后咨询和服务，解决客户问题。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导购员的职责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销售数据统计与分析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定期统计销售数据，分析销售情况，提出改进建议。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店面陈列与维护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保持店面整洁，陈列产品符合品牌形象。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参加培训与会议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参加公司组织的培训和会议，提升专业知识和业务能力。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导购员的工作内容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导购员的销售技巧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热情友好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导购员应保持热情友好的态度，主动迎接顾客，让顾客感受到关注和尊重。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在接待顾客时，导购员应耐心倾听顾客的需求和问题，并给予回应和解答。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了解顾客信息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通过询问和观察了解顾客的基本信息，如购买目的、预算和购买决策等。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判断顾客类型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根据顾客的言行举止判断其类型，如冲动型、理智型、情感型等，以便采取不同的销售策略。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接待顾客的技巧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突出产品特点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演示产品功能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通过现场演示和操作，让顾客更好地了解产品的功能和特点，提高购买信心。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举例说明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通过举例说明产品的使用场景和效果，让顾客有更直观的认识和感受。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导购员应突出产品的独特卖点，强调其优势和价值，激发顾客的购买欲望。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针对需求推荐产品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根据顾客的需求和预算，有针对性地推荐合适的产品，提高销售成功率。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产品介绍的技巧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7" y="39183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倾听并尊重顾客异议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34129" y="43256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导购员应认真倾听顾客的异议和顾虑，并给予充分的尊重和理解。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3655214" y="39183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分析异议原因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655214" y="43256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分析顾客提出异议的原因，判断是否是真实问题或只是借口。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06861" y="39183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提供解决方案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206862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针对顾客的异议，提供合理的解决方案或解释，消除顾客疑虑。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746332" y="39183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746334" y="43256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根据不同情况灵活应对顾客的异议，采取不同的处理方式，如解释、演示、提供试用等。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7" name="Freeform 17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2" name="Freeform 22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Freeform 24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6" name="Freeform 26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29" name="AutoShape 29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处理异议的技巧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提出购买建议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在了解顾客需求的基础上，导购员应适时提出购买建议，引导顾客做出决策。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强调优惠活动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通过强调优惠活动、促销政策等手段，吸引顾客尽快下单。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简化购买流程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为顾客提供便捷的购买方式和服务，如在线支付、送货上门等，提高购买体验。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通过良好的服务和沟通，与顾客建立信任关系，提高回头率和口碑效应。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促成交易的技巧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https://d.book118.com/157024035031006034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2024-09-07T23:47:33.335</cp:lastPrinted>
  <dcterms:created xsi:type="dcterms:W3CDTF">2024-09-07T15:47:33Z</dcterms:created>
  <dcterms:modified xsi:type="dcterms:W3CDTF">2024-09-07T15:47:35Z</dcterms:modified>
</cp:coreProperties>
</file>