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0F326-0447-4B68-B52E-7A76C9C4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6F080-9BE2-4428-A546-D98339C3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AB82-86C6-427A-9C97-EEDDE0C6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F153A-B51B-4869-B905-353F2384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31FAA-EE60-40CF-AC91-94320B67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22A10-93B9-45FD-91B4-68FB8DAD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8356E-63A3-45F5-B6B1-05968AF1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DBA06-4BE6-4CA7-A053-87DC974E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7B367-E98C-48A6-8C4C-1EB14FB69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C500-F2A4-435B-8B6F-42AA84F8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CEA1E-32F9-4134-962B-28369D6C3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4056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运营部门KPI绩效考核管理方案的数据分析与应用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数据分析在KPI绩效考核中的应用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KPI绩效考核管理方案实施效果评估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运营部门KPI绩效考核管理方案优化探讨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通过数据分析，发现运营过程中的瓶颈和问题，优化流程，提高运营效率。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量化绩效评估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建立科学的绩效评估体系，客观、公正地评价运营部门的工作绩效，激励员工积极投入工作。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为管理层提供数据支持，助力制定科学合理的运营策略和计划。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对运营部门的整体工作绩效进行汇报，包括目标完成情况、工作效率、团队协作等方面的数据分析。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运营部门整体绩效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重点汇报与运营部门核心业务相关的指标，如销售额、客户满意度、市场份额等。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关键业务指标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汇报针对运营部门绩效问题所采取的改进措施及其效果，如流程优化、人员培训、策略调整等。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通过KPI绩效考核，提高运营部门工作效率和业绩，促进公司整体发展。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公平、公正、公开；量化与质化相结合；目标与过程并重。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运营部门全体员工，包括运营经理、运营主管、运营专员等。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以季度为周期进行考核，年度进行总评。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能力指标：包括团队协作能力、创新能力、沟通能力等；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态度指标：包括工作积极性、责任心、服务意识等。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以上内容仅供参考，具体考核内容和指标可根据公司的实际情况进行调整和优化。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内容：业绩指标、能力指标、态度指标。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业绩指标：包括销售额、毛利率、新客户数量等；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数据分析在KPI绩效考核中的应用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从企业内部系统、市场调研、竞争对手分析等多渠道收集数据。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对收集到的原始数据进行清洗，去除重复、错误和不完整的数据。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将不同来源的数据进行整合，形成统一的数据格式和标准。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对数据进行基本的描述性统计分析，如均值、中位数、标准差等，以了解数据的基本情况。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运用相关性分析方法，探究各KPI指标之间的相关关系，为优化绩效考核体系提供依据。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通过因子分析，提取影响KPI绩效的主要因子，为后续分析提供基础。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建立回归模型，预测KPI绩效的未来趋势，为企业制定合理的绩效考核目标提供参考。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数据可视化与报告呈现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运用图表、图像等形式将数据可视化，直观地展示数据分析结果。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根据数据分析结果，编写详细的报告，包括数据分析结论、建议和改进措施等。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结果汇报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将报告呈现给企业管理层和相关部门，为其决策提供支持。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https://d.book118.com/157024056161006042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2024-09-16T10:38:22.007</cp:lastPrinted>
  <dcterms:created xsi:type="dcterms:W3CDTF">2024-09-16T02:38:22Z</dcterms:created>
  <dcterms:modified xsi:type="dcterms:W3CDTF">2024-09-16T02:38:24Z</dcterms:modified>
</cp:coreProperties>
</file>