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8183CC5-D899-4719-9446-9700D588EC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CD623-D9DC-4749-B415-E1B61C92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B8B9D-D127-4E07-BCEF-0868886DF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1CF4E-B2D3-4BA6-99C1-C3E2E6985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AAA8F-FC7B-44BA-B82F-EBE2A507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4EFC4-8A2B-4501-A224-B8835914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CCD05-E9F2-4DAE-BD08-1475731E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37657-795B-45F6-A9B4-1A2D06EF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1C02E-8DFE-43DF-BD3C-998DA0FD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0E03B-6AFC-4EF1-8553-92E4F573A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D9AE4-FC52-45A2-93F4-ADB9C9719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F9B46-613E-4786-8338-C3A9D0DA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8957CCD-6FB9-48CB-A297-5AD4407018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9EE767A-1A6F-4A81-9E1E-18154042981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24166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工作汇报详细记录工作过程与结果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任务分解与计划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工作过程详细记录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工作结果详细记录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成果分析与反思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目标与计划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明确项目目标和计划内容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列出实现目标的具体步骤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项目背景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详细说明公司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XXX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部门的具体需求内容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分析需求背景和重要性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工作内容概述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任务分配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工作任务分解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进度控制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时间节点安排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步骤三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详细工作步骤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合作及沟通方式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在工作目标部分，我们将着重关注项目的成果预期和绩效评估标准。围绕这些目标，我们将制定详细的计划和执行方案，以确保项目顺利完成。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任务分解与计划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任务一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任务一是项目中的重要部分，需要细致分解并制定详细计划。在完成任务一的过程中，团队需要密切合作，确保进度和质量。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任务一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详细分解任务目标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制定任务执行计划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分配人员负责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任务二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任务二是整个工作流程中的关键环节，需要按时完成以推动整体进展。制定明确的细分任务，使每个成员清晰了解自己的职责。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任务二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分工合作完成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任务三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任务三是关键的验收阶段，需要按照要求完成所有任务并进行质量检查。及时发现问题并解决，确保项目顺利完成。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任务三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完善任务细节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进行质量检查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修正存在问题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子任务三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任务四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任务四是总结阶段，团队需要开展项目总结会议，总结经验教训并制定下一步工作计划。确保工作经验得到沉淀和提升。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子任务二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总结项目成果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制定下一步计划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子任务三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分析工作亮点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总结问题反思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子任务四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提出工作建议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分享心得体会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任务四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子任务一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召开总结会议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归纳项目经验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工作过程详细记录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任务一进展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在任务一的进展中，我们按照计划进度顺利进行。遇到的问题主要是技术难题，但通过团队协作和专业技能得到了有效解决。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任务一进展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进度记录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技术难题，团队协作解决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问题及解决方案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任务二进展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任务二的进展也非常顺利，我们克服了时间紧迫的挑战，团队协作井然有序，全力投入工作。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任务二进展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顺利推进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进度记录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时间紧迫，团队协作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问题及解决方案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任务三进展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进展缓慢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进度记录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资源不足，寻求外部协助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问题及解决方案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问题及解决方案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初步结果良好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任务四进展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进度记录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步骤一完成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步骤二进行中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https://d.book118.com/157024166104006051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165</Paragraphs>
  <Slides>24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工作汇报详细记录工作过程与结果</vt:lpstr>
      <vt:lpstr>目录</vt:lpstr>
      <vt:lpstr>第一章 简介</vt:lpstr>
      <vt:lpstr>PowerPoint Presentation</vt:lpstr>
      <vt:lpstr>PowerPoint Presentation</vt:lpstr>
      <vt:lpstr>PowerPoint Presentation</vt:lpstr>
      <vt:lpstr> </vt:lpstr>
      <vt:lpstr>第2章 任务分解与计划</vt:lpstr>
      <vt:lpstr> </vt:lpstr>
      <vt:lpstr>PowerPoint Presentation</vt:lpstr>
      <vt:lpstr> </vt:lpstr>
      <vt:lpstr>PowerPoint Presentation</vt:lpstr>
      <vt:lpstr> </vt:lpstr>
      <vt:lpstr>PowerPoint Presentation</vt:lpstr>
      <vt:lpstr> </vt:lpstr>
      <vt:lpstr>PowerPoint Presentation</vt:lpstr>
      <vt:lpstr>第3章 工作过程详细记录</vt:lpstr>
      <vt:lpstr> 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2024-09-24T15:20:45.739</cp:lastPrinted>
  <dcterms:created xsi:type="dcterms:W3CDTF">2024-09-24T07:20:45Z</dcterms:created>
  <dcterms:modified xsi:type="dcterms:W3CDTF">2024-09-24T07:20:47Z</dcterms:modified>
</cp:coreProperties>
</file>