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7AACF-AD55-49BC-97A5-1CC631C60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05B3D-10C7-4D49-95F3-B29853FF8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076EA-7AC8-4CC5-9CCB-BBA0E6DB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392EC-4767-4FE9-AA00-9BA1452C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A1073-C597-4D8C-B49D-82862AE4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DFDBD-12AD-43A9-9684-E0630C17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AA32F-1212-4A7F-8313-B0ADF8E6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3A8BD-F5A2-4590-86A2-813F832F0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22803-BBF7-4307-80B8-5CBC9D5D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3E1FC-A6B1-4F51-BEEE-CA5A9047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2CB3D-248A-4DDD-B4A0-E66A2107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2604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肺结核在医疗机构中的防护措施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肺结核的传播途径与预防措施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医疗机构内的防护措施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肺结核患者的治疗与管理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医疗机构环境优化与消毒措施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合作与联动机制建立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305" b="3730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肺结核是一种由结核分枝杆菌引起的慢性传染病，主要通过飞沫传播。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其症状包括咳嗽、咳痰、胸痛、发热、盗汗等，严重时可导致呼吸困难和咯血。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肺结核在全球范围内广泛分布，对公共卫生造成严重威胁。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医疗机构是肺结核患者诊断和治疗的主要场所，也是结核分枝杆菌传播的高风险区域。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采取有效的防护措施可以减少医疗机构内肺结核的传播，保护医护人员和患者的健康。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同时，医疗机构在肺结核防控工作中发挥着重要作用，通过加强防护和宣传教育可以提高公众对肺结核的认识和重视程度。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医疗机构中肺结核防护的重要性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肺结核的传播途径与预防措施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肺结核患者通过咳嗽、打喷嚏或谈话时产生的飞沫传播结核分枝杆菌。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与肺结核患者有密切接触，如共用餐具、毛巾等，可能导致病菌传播。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孕妇患有肺结核时，可能通过胎盘或分娩过程将病菌传染给胎儿。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保持良好卫生习惯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注意个人卫生，不随地吐痰，避免与肺结核患者密切接触。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接种卡介苗等疫苗，提高人群免疫力，降低感染风险。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提高公众对肺结核的认识和重视程度，普及防治知识。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加强医疗监管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医疗机构应加强对肺结核患者的诊断和治疗监管，确保患者得到及时有效的治疗。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医疗机构应提高肺结核的筛查和诊断能力，及早发现患者并进行治疗。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隔离治疗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对确诊的肺结核患者进行隔离治疗，减少病菌传播风险。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追踪观察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对接触过肺结核患者的人群进行追踪观察，及时发现并处理潜在感染者。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对患者及其家属进行健康教育，指导其正确面对疾病，积极配合治疗。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早期发现与隔离治疗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医疗机构内的防护措施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制定肺结核防护政策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医疗机构应制定全面、科学的肺结核防护政策，明确各部门职责和工作流程。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完善感染控制体系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建立健全感染控制体系，包括感染预防、监测、报告和处理等环节。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强化消毒隔离措施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严格执行消毒隔离制度，确保医疗器械、环境等达到相应的卫生标准。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建立健全防护制度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0" r="12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加强医务人员培训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提高医务人员防护意识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通过培训、宣传等方式，提高医务人员对肺结核防护的认识和重视程度。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加强专业技能培训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对医务人员进行肺结核诊断、治疗、护理等方面的专业技能培训，提高其应对能力。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掌握个人防护技能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医务人员应熟练掌握个人防护技能，如佩戴口罩、手套等防护用品，确保自身安全。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向患者及其家属普及肺结核防治知识，提高其自我防护意识和能力。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关注患者心理需求，提供心理支持和辅导，减轻其焦虑和恐惧情绪。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通过宣传、教育等方式，提高公众对肺结核的认识和重视程度，形成全社会共同参与的良好氛围。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倡导社会共同参与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肺结核患者的治疗与管理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针对患者的具体情况，如年龄、性别、并发症等，调整治疗方案，提高治疗效果和减少副作用。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标准化治疗方案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根据肺结核患者的病情严重程度和病原体特性，制定标准化的治疗方案，包括药物选择、剂量和疗程等。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建立由呼吸科、感染科、影像科等多学科组成的专家团队，共同制定和执行治疗方案，确保患者得到全面有效的治疗。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规范化治疗方案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https://d.book118.com/157026046065006035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2024-09-09T22:17:24.465</cp:lastPrinted>
  <dcterms:created xsi:type="dcterms:W3CDTF">2024-09-09T14:17:24Z</dcterms:created>
  <dcterms:modified xsi:type="dcterms:W3CDTF">2024-09-09T14:17:26Z</dcterms:modified>
</cp:coreProperties>
</file>