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6D8F54-1700-466F-A5D8-21B58194C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65A671-4CF3-4368-A584-E9B34B7F5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732347-E0E7-45DC-AB72-342235D91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75ECB4-FAE9-4E33-B3F3-77E7B4D5C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36549F-8096-4D15-B3A2-A38DBC1CD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90B3A6-680F-47C5-A6EC-BD3D9ED1E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9B0793-BBF7-4D48-AC7E-338A97B26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B383F7-8845-4C1E-9F7B-3BA36A685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7C552E-F94F-42C9-953F-73EC107B4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BBF003-A926-4AA5-966D-7216673D6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B1923A-DC53-408D-BCBB-0983FEDE6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03100401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工程消防施工中的防火毯配置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防火毯配置概述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防火毯配置规范与标准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工程消防施工中防火毯的配置方法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防火毯配置的注意事项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工程消防施工中防火毯配置的案例分析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防火毯配置概述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防火毯是一种用于阻隔火焰、降低火灾蔓延速度的消防器材。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防火毯通常由不燃材料制成，具有较高的耐火等级和良好的隔热性能，能够有效阻止火焰蔓延。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防火毯的定义与特性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防火毯的特性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防火毯的定义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在工程消防施工中，合理配置防火毯可以显著提高火灾防护能力，减少火灾对人员和财产的危害。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提高火灾防护能力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542" b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保障施工安全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降低火灾蔓延风险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458" r="15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防火毯能够为施工人员在火灾发生时提供一定的安全保障，降低火灾对施工过程的影响。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防火毯能够有效阻隔火焰，降低火灾蔓延的风险，从而减少火灾造成的损失。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防火毯在工程消防施工中的重要性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防火毯的分类与选择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防火毯的分类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根据制作材料和用途的不同，防火毯可分为多种类型，如石棉防火毯、玻璃纤维防火毯等。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防火毯的选择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在工程消防施工中，应根据具体的使用环境和需求选择合适的防火毯类型，以确保其具备足够的耐火等级和隔热性能。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防火毯配置规范与标准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防火毯必须符合国家规定的阻燃标准，具备有效的阻燃性能，能够阻止火焰蔓延。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875" r="6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92" r="166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防火性能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防火毯应具备足够的强度和耐久性，以确保在高温和火焰条件下能够保持完整性。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质量要求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防火毯的尺寸规格应符合国家规定，以确保在覆盖火源时能够完全覆盖，不留空隙。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尺寸规格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防火毯的国家标准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6" b="26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防火毯的施工规范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施工前准备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施工前应检查防火毯的品质和规格，确保符合设计要求。同时，应进行现场勘查，确定防火毯的铺设位置和数量。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铺设方法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防火毯的铺设应平整、紧实，确保无空鼓、褶皱现象。在拐角处，应使用专用卡具或铁丝固定，以防止移位。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连接方式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若防火毯需要连接，应采用阻燃性连接方式，如使用阻燃性缝纫线进行缝合，以避免在连接处产生燃烧点。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尺寸检查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应检查防火毯的尺寸是否符合设计要求，确保能够完全覆盖火源。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外观检查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验收时应对防火毯的外观进行检查，查看是否存在破损、污渍、色差等现象。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阻燃性能测试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应对防火毯进行阻燃性能测试，确保其阻燃性能符合国家标准。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防火毯的验收标准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防火毯应在干燥、避光的环境下存储和使用，避免长时间暴露在阳光和潮湿环境中。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应定期对防火毯进行清洁，使用中性洗涤剂在温水中清洗，自然晾干。在使用过程中若发现破损应及时修补或更换。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清洁与保养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在使用防火毯时，应避免与尖锐物体接触，以防划伤。同时，应定期检查防火毯的性能和完整性，确保其始终处于良好状态。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917" r="13917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防火毯的使用和维护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工程消防施工中防火毯的配置方法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https://d.book118.com/157031004014006051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2024-09-23T22:48:19.988</cp:lastPrinted>
  <dcterms:created xsi:type="dcterms:W3CDTF">2024-09-23T14:48:20Z</dcterms:created>
  <dcterms:modified xsi:type="dcterms:W3CDTF">2024-09-23T14:48:22Z</dcterms:modified>
</cp:coreProperties>
</file>