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10C454-C891-4A71-A699-D83FEB042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66CE6E-4501-42C4-B561-3014705DE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BB7E8F-167A-4AC8-AC1E-C7151D5A6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F775F5-0547-44F2-9F98-20E5D5C3F8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6ACD46-C201-446B-BDE0-34BA2D49BA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1A3E40-93CC-440F-A378-B38F7D0C54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A05A7B-EB53-43F3-B67C-1D50D67E9E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2DCC8D-8A8E-4782-9C0A-C9B88813DA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949E22-875C-4619-8AC2-9FD36FECF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00E48-A226-4C7F-A7A0-159887399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ABD9BB-B464-46A3-B031-C3134DC237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32065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电力能源行业招商计划</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行业现状及前景分析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招商目标与定位</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招商策略及渠道选择</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产品与服务体系构建</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运营管理与团队建设</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风险防范与应对措施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行业现状及前景分析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电力能源行业市场规模巨大，涉及发电、输电、配电、售电等多个环节，是国民经济的基础性行业。</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竞争格局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目前，电力能源行业呈现多元化竞争格局，包括国有企业、民营企业、外资企业等多种类型的企业参与市场竞争。</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技术水平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随着科技的不断进步，电力能源行业的技术水平也在不断提高，包括清洁能源、智能电网等领域取得了重要突破。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电力能源行业现状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清洁能源转型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全球范围内正在经历一场清洁能源转型，以光伏、风电等为代表的清洁能源将逐步取代传统化石能源。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能源需求增长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随着全球经济的不断发展，能源需求不断增长，电力作为清洁、高效的二次能源，其需求将持续增加。</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智能化发展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随着物联网、大数据等技术的不断发展，电力能源行业的智能化水平将不断提高，包括智能电网、智能电表等领域将得到广泛应用。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7" name="Picture 17"/>
          <p:cNvPicPr>
            <a:picLocks noChangeAspect="1"/>
          </p:cNvPicPr>
          <p:nvPr/>
        </p:nvPicPr>
        <p:blipFill>
          <a:blip r:embed="rId2">
            <a:alphaModFix/>
          </a:blip>
          <a:srcRect l="8154" r="815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870" r="1687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环保政策</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随着全球环保意识的不断提高，各国政府加强环保政策，对高污染、高能耗的传统电力产业进行限制和整改。</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电力体制改革</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我国正在推进电力体制改革，包括输配电价改革、售电侧改革等，将对电力市场的竞争格局和盈利模式产生深远影响。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能源政策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各国政府纷纷出台能源政策，鼓励清洁能源发展，限制传统化石能源的使用，对电力能源行业发展产生重要影响。</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458" b="134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未来清洁能源将在电力能源行业中占据主导地位，包括光伏、风电等可再生能源将得到广泛应用。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清洁能源主导地位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随着科技的不断进步和应用，电力能源行业的智能化发展将加速推进，包括智能电网、智能电表等领域将得到广泛应用和推广。</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智能化发展加速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未来电力能源行业将呈现多元化竞争格局，包括国有企业、民营企业、外资企业等多种类型的企业将共同参与市场竞争推动行业的创新和发展。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多元化竞争格局</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未来发展前景预测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招商目标与定位</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通过招商合作，扩大企业在电力能源行业的市场份额，提升品牌影响力。</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拓展市场份额</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寻求与拥有先进技术的企业合作，提升企业的技术水平和竞争力。</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引进先进技术</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与合作伙伴共享资源，降低成本，提高运营效率。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实现资源共享</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招商目标设定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电力工程承包商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与电力工程承包商合作，为其提供高质量的能源设备和解决方案。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政府及公共事业机构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积极与政府及公共事业机构合作，参与能源基础设施建设和运营。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能源设备制造商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寻求与能源设备制造商合作，共同研发和推广先进的能源设备。</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目标客户群体定位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不断投入研发，保持技术领先地位，提供具有竞争力的能源解决方案。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技术创新</a:t>
            </a:r>
          </a:p>
        </p:txBody>
      </p:sp>
      <p:pic>
        <p:nvPicPr>
          <p:cNvPr id="5" name="Picture 5"/>
          <p:cNvPicPr>
            <a:picLocks noChangeAspect="1"/>
          </p:cNvPicPr>
          <p:nvPr/>
        </p:nvPicPr>
        <p:blipFill>
          <a:blip r:embed="rId2"/>
          <a:srcRect t="14941" b="14941"/>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根据客户需求，提供定制化的能源设备和服务，满足客户的个性化需求。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定制化服务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通过精细化的管理和高效的运营，降低成本，为客户提供高性价比的产品和服务。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高效运营</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差异化竞争优势打造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专业形象</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展示企业在电力能源领域的专业知识和技能，树立行业专家的形象。</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可靠品质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强调企业产品的可靠性和稳定性，提升客户对企业的信任度。</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创新精神</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展示企业的创新精神和研发实力，吸引寻求创新合作的伙伴。</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社会责任</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积极履行社会责任，关注环保和可持续发展，提升企业的社会形象。</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品牌形象塑造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招商策略及渠道选择</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线上线下互动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结合线上宣传和线下活动，形成互补效应，提高投资者对项目的兴趣和信心。</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线上平台利用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通过建设官方网站、社交媒体推广、网络广告等手段，提高品牌曝光度和知名度，吸引潜在投资者关注。</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线下活动举办</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组织专题研讨会、产业峰会、技术交流会等，与投资者建立面对面沟通，深入探讨合作机会。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线上线下融合招商策略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区域政策研究</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深入了解目标区域的产业政策、投资环境、市场容量等，为制定招商策略提供决策依据。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区域资源整合</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与目标区域的政府、行业协会、专业机构等建立合作关系，共同推动项目落地和产业发展。</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目标区域选择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根据电力能源行业发展趋势和市场需求，选定具有发展潜力的目标区域进行重点布局。</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重点区域布局规划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产业链上下游合作</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积极寻求与电力能源产业链上下游企业的合作，形成紧密的产业链合作关系，共同开拓市场。</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跨行业合作</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探索与新能源、智能制造、智慧城市等相关行业的跨界合作，打造多元化的产业生态圈。</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国际合作拓展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加强与国际知名电力能源企业的合作交流，引进先进技术和管理经验，提升企业国际竞争力。</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合作伙伴资源整合</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https://d.book118.com/157032065022006032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2024-09-04T18:23:00.736</cp:lastPrinted>
  <dcterms:created xsi:type="dcterms:W3CDTF">2024-09-04T10:23:00Z</dcterms:created>
  <dcterms:modified xsi:type="dcterms:W3CDTF">2024-09-04T10:23:02Z</dcterms:modified>
</cp:coreProperties>
</file>