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0978B48-B35F-45A3-BDDF-BBDEC9C4784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5C137-F2AD-4A0F-82D4-3A96D66B1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DE982-7E33-48B4-9B0B-88F55AD99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D41D4-C181-44D7-8325-8860FA92D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2ED4D-EAEC-446C-8C3B-C40DE38D7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7A877A-8BC7-4016-BC85-5C631ADC6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9BA444-946C-42C9-88B5-B11CCB34E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F9DD0-D5D1-423E-A2E0-A9019DC1D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D7EFC-EEDD-48C3-A86F-297B3313E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4014F-CC7D-428B-958A-526396C8E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B05E6-0A39-41A9-9D8A-88BA3A73D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BB5CB-9504-44AD-8835-5A5289484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53CC053-960D-47A9-A336-5182C57A4FD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9854B2C-E2FB-4E3E-B665-2061BE1B75D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33024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ppl</a:t>
            </a: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模式护理查房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Ppl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模式护理查房的流程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Ppl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模式护理查房的实践案例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Ppl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模式护理查房的挑战与对策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Ppl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模式护理查房的应用前景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患者类型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急性病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慢性病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术后病人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其它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全面评估患者病情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实施护理措施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Ppl</a:t>
            </a: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模式护理查房的应用范围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医疗机构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诊所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1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3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什么是</a:t>
            </a:r>
            <a:r>
              <a:rPr lang="en-US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ppl</a:t>
            </a: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模式护理查房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Ppl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模式护理查房是一种全面评估患者病情、制定治疗方案、实施护理措施的护理模式。该模式通过定时查房、评估患者状况、协调医疗团队等方式，为患者提供优质的护理服务。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4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Ppl</a:t>
            </a: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模式护理查房的优势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Ppl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模式护理查房可以提高医疗服务的质量和效率，减少医疗事故的发生，同时提升患者的满意度和安全感。这种护理模式通过多学科团队的参与和患者的合作，实现全面护理，获得良好的疗效。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Ppl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模式护理查房的流程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Ppl</a:t>
            </a: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模式护理查房的准备工作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Ppl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模式护理查房之前，首先需要收集患者的详细资料和病史等信息，以便更好地了解患者状况。同时，要确定查房的时间和地点，以及确保医疗团队成员能够参与，确保查房流畅进行。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处理异常情况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及时处理查房中发现的问题和异常情况，以保证患者得到及时的护理。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培训医护人员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加强医护人员的培训，提高团队的协作能力，以提升护理质量。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Ppl</a:t>
            </a: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模式护理查房的质量控制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定期评估查房流程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定期对护理查房的流程进行评估，发现问题并及时进行改进。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4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6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Ppl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模式护理查房是一项重要的工作，通过准备工作、实施步骤、质量控制和效果评估等环节，可以提高护理质量，改善患者的治疗体验。医护团队需要密切合作，不断优化流程，以达到更好的护理效果。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08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1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Ppl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模式护理查房的实践案例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案例一：心脏病患者的</a:t>
            </a:r>
            <a:r>
              <a:rPr lang="en-US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Ppl</a:t>
            </a: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模式护理查房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在心脏病患者的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Ppl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模式护理查房中，护理团队根据患者的病情分析制定了个性化的护理计划。通过实施护理措施并进行效果评估，取得了良好的护理效果。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https://d.book118.com/157033024033006054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ppl模式护理查房</vt:lpstr>
      <vt:lpstr>目录</vt:lpstr>
      <vt:lpstr>第1章 概述</vt:lpstr>
      <vt:lpstr>Ppl模式护理查房的应用范围</vt:lpstr>
      <vt:lpstr> </vt:lpstr>
      <vt:lpstr> </vt:lpstr>
      <vt:lpstr>第2章 Ppl模式护理查房的流程</vt:lpstr>
      <vt:lpstr> </vt:lpstr>
      <vt:lpstr>Ppl模式护理查房的质量控制</vt:lpstr>
      <vt:lpstr>总结</vt:lpstr>
      <vt:lpstr>第3章 Ppl模式护理查房的实践案例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2024-09-28T09:46:24.348</cp:lastPrinted>
  <dcterms:created xsi:type="dcterms:W3CDTF">2024-09-28T01:46:24Z</dcterms:created>
  <dcterms:modified xsi:type="dcterms:W3CDTF">2024-09-28T01:46:26Z</dcterms:modified>
</cp:coreProperties>
</file>