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CF11A-7F32-41BB-A1A9-B9DF6B89D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FD97C-0AE2-4607-9548-4371E270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DDB95-6A9C-4537-963D-43F3700C0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E7DE2-96D9-4E37-BE7C-A39FC0ADC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1328F-4D89-492D-A90A-15BDA59E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B121C6-6FDE-4E11-B084-1528E8EC3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429A0-3615-44D5-A348-42678B340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33752-7D00-42BF-999C-E41CE8BE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ED414-EE49-46F4-B8A2-4C08E6E7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FFD72-21E4-47F3-BDCC-0B7C65F21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0184D-F423-4D24-8124-138A87F80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33060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设备管理的问题解决与决策培训课件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设备管理常见问题及原因分析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决策分析与制定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设备管理是指对企业生产经营所需的各类设备进行全过程、全方位的管理，包括设备的规划、选购、安装、调试、使用、维护、更新和报废等环节。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设备管理是企业生产经营的基础，对于提高生产效率、降低生产成本、保障生产安全具有重要意义。同时，设备管理也是企业实现可持续发展的重要保障。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设备管理的目标：设备管理的目标是确保设备安全、稳定、高效运行，满足生产需要，同时降低设备维护成本和减少设备故障率。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设备管理的原则：设备管理应遵循以下原则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预防为主，注重维护保养；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全员参与，强化责任意识；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科学管理，提高运行效率；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持续改进，追求卓越绩效。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设备管理经历了从传统经验管理到现代科学管理的转变。传统经验管理主要依靠个人经验和技能进行设备管理，而现代科学管理则更加注重系统化、规范化和信息化。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随着科技的不断进步和企业管理水平的不断提高，设备管理也在不断发展和完善。未来设备管理将更加注重智能化、远程化和自适应化等方面的发展。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设备管理常见问题及原因分析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由于技术进步和市场需求变化，老旧设备可能无法满足生产要求。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设备陈旧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更新成本高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新设备的购置、安装和调试成本较高，可能影响企业经济效益。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现代设备技术更新换代速度加快，企业需要不断跟进新技术。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设备老化与更新问题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设备出现故障后，若维修不及时，可能导致生产停滞。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维修不及时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定期对设备进行保养是确保其正常运行的关键，但保养不足可能导致设备性能下降。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某些设备的维修成本较高，可能给企业带来经济压力。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维修成本高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设备维修与保养问题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设备使用与操作问题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员工操作设备时，若不遵守操作规程，可能导致设备损坏或生产事故。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员工对设备的操作和维护知识掌握不足，可能导致误操作或无法有效应对设备故障。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使用效率低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设备使用不合理或不充分，可能导致资源浪费和生产效率低下。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设备可能存在潜在的安全隐患，如电气故障、机械故障等，可能导致人员伤亡或财产损失。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设备运行可能产生噪音、废气、废水等污染物，若处理不当可能对环境造成破坏。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环保不达标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企业在设备管理和环保方面可能存在法规遵守不足的问题，如未按规定进行设备检测、未达标排放等。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法规遵守不足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设备安全与环保问题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问题解决策略与方法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评估设备更新需求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选择更新方式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设备更新与改造策略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165" r="1116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根据设备性能、技术水平和业务需求，制定设备更新计划。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根据设备类型和使用情况，选择整体更新、部分更新或技术改造等方式。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明确更新或改造的目标、时间表和资源需求，确保计划的可行性。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跟踪更新或改造过程，评估实施效果，及时调整计划。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设备维修与保养方法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根据设备使用情况，制定定期维修和预防性维修计划。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根据设备故障类型和紧急程度，选择自主维修、外包维修或联合维修等方式。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按照维修计划进行维修作业，确保维修质量和进度。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定期进行设备保养和检查，延长设备使用寿命，提高设备运行效率。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制定维修计划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选择维修方式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实施维修作业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保养与维护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制定操作规程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培训操作人员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监督操作过程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处理异常情况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设备使用与操作规范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根据设备特性和使用要求，制定详细的操作规程和注意事项。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定期对操作过程进行检查和监督，确保操作人员遵守规程。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对操作人员进行专业培训，确保他们熟悉设备性能和操作规程。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对操作过程中出现的异常情况进行及时处理和记录，防止类似问题再次发生。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https://d.book118.com/157033060065006044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2024-09-18T21:23:22.846</cp:lastPrinted>
  <dcterms:created xsi:type="dcterms:W3CDTF">2024-09-18T13:23:22Z</dcterms:created>
  <dcterms:modified xsi:type="dcterms:W3CDTF">2024-09-18T13:23:25Z</dcterms:modified>
</cp:coreProperties>
</file>