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835BE-98B5-457B-81A1-8A9CE4D4C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D92B1-6E30-41B7-AE68-73CA068E0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25216-7A0C-4972-A1EB-C462285DC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6DAFA-6764-48FD-B2F8-E6665E247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C8AD47-3547-447E-8088-C0CB4F20F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8370D-9FB5-4BE3-9B4C-AC35D625A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555728-4DA9-400F-9ABB-07603B03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435CB-E4AF-4EE2-8254-6ECEB444B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85DB3-BFA7-4708-B4FF-596FE1090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5C960-7886-4496-AD61-6EB44AB8F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4961C-A6BF-4863-918C-DFC16150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340660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智慧医院智慧医疗解决方案中的电子病历和电子健康档案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智慧医院与智慧医疗概述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电子健康档案系统详解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智慧医院中电子病历应用实践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智慧医疗中电子健康档案应用实践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智慧医院与智慧医疗概述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239" r="2323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智慧医院是运用物联网、大数据、人工智能等技术手段，实现医疗信息化、智能化、便捷化的现代化医院。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通过电子病历、电子处方等信息化手段，实现医疗信息的数字化管理。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借助人工智能技术，实现远程医疗、智能诊断等智能化服务。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提供线上预约、移动支付等便捷服务，改善患者就医体验。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政府出台一系列政策，鼓励医疗机构运用信息技术提升医疗服务水平。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941" b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物联网、大数据、人工智能等技术的不断成熟，为智慧医疗提供了有力支撑。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随着人口老龄化加剧和医疗资源紧张，社会对高效、便捷的医疗服务需求日益增长。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智慧医疗发展背景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电子病历和电子健康档案可实现医疗信息的快速共享和传递，提高医生诊断效率和准确性。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患者可通过电子病历和电子健康档案了解自己的病情和治疗情况，更好地参与医疗过程。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方便患者就医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电子病历和电子健康档案可为医学研究和数据分析提供大量真实、可靠的数据支持。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促进医疗科研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电子病历和电子健康档案是医疗信息化的重要组成部分，有助于推动医疗行业向数字化、智能化方向发展。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推动医疗信息化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电子病历与电子健康档案重要性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电子病历系统详解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电子病历系统通常采用分层架构，包括数据层、应用层、表现层等，各层之间通过标准接口实现数据交互和功能调用。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电子病历系统具备病历创建、编辑、存储、查询、打印等功能，支持多种数据格式和交换标准，方便医生快速获取患者病史信息。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电子病历系统架构与功能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通过医疗设备接口、手动录入等方式采集患者医疗数据，支持结构化数据和非结构化数据的采集。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采用关系型数据库或非关系型数据库存储患者医疗数据，确保数据的完整性、一致性和安全性。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通过HL7、DICOM等医疗数据传输标准实现数据的交换和共享，确保数据传输的准确性和高效性。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数据采集、存储与传输技术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信息安全保障措施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通过用户名/密码、数字证书等方式对系统用户进行身份认证和权限控制，防止未经授权访问和数据泄露。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采用SSL/TLS等加密技术对传输的数据进行加密处理，确保数据传输过程中的安全性。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审计追踪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记录系统操作日志和数据变更历史，方便追踪问题根源和进行安全审计。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灾难恢复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制定完善的灾难恢复计划，定期备份数据和恢复演练，确保在意外情况下能够及时恢复系统运行和数据安全。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电子健康档案系统详解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电子健康档案系统通常采用分层架构，包括数据层、应用层、表现层等，以实现数据的存储、处理、展示和交互。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系统提供患者信息管理、健康记录存储、数据分析和可视化、健康提醒和预警等功能，支持医生、护士、患者等多用户角色使用。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电子健康档案系统架构与功能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电子健康档案的数据来源包括医疗机构、公共卫生机构、患者自我报告等，涵盖门诊、住院、体检、筛查等多方面的健康信息。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通过数据交换标准、接口规范等手段，实现不同来源数据的整合与共享。同时，利用数据挖掘和分析技术，对数据进行清洗、转换和整合，提高数据质量和可用性。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5" r="126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数据来源及整合方法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匿名化处理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审计与监控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采用先进的加密技术，对敏感数据进行加密存储和传输，确保数据在传输和存储过程中的安全性。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在数据分析和共享过程中，采用匿名化技术，去除或替换可识别个人身份的信息，保护患者隐私。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建立严格的访问控制机制，对不同用户角色设置不同的访问权限，防止未经授权的访问和数据泄露。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建立数据审计和监控机制，记录数据的访问和使用情况，以便及时发现和处理潜在的安全风险。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智慧医院中电子病历应用实践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https://d.book118.com/157034066030006033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2024-09-06T10:25:40.861</cp:lastPrinted>
  <dcterms:created xsi:type="dcterms:W3CDTF">2024-09-06T02:25:40Z</dcterms:created>
  <dcterms:modified xsi:type="dcterms:W3CDTF">2024-09-06T02:25:43Z</dcterms:modified>
</cp:coreProperties>
</file>