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305BE6-FCB5-4350-AD10-7F1AEF1C59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B76023-58D9-4572-9BE1-6531D1971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C258AD-8F97-4AE2-B4D9-E018F8EE1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529BDE-6B7A-46C4-A642-E11D32C3AD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C9A767-BF70-4B46-AFFD-7672B982ED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B439DA-9A4F-4D33-876E-4E1590561E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CCF3C6-19B8-4FDE-8228-81C8C26F65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5A367A-5426-46D1-AE66-FF6D340CD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2FF1E5-2607-416E-AB96-8BC4709737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1F192-477E-4EA5-8FC8-AE6F9915A7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702CF9-F362-4F2D-82A1-936C84E361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35011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元宇宙与金融服务的融合趋势</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元宇宙的经济本质：数字经济与实体经济融合的新形态
 金融服务在元宇宙中的延伸：从虚拟资产管理到数字金融生态构建
 数字钱包和支付系统：元宇宙金融服务的核心基础设施
 去中心化金融（DeFi）在元宇宙中的应用：带来更开放和透明的金融体系
 非同质化通证（NFT）在元宇宙中的价值：赋予数字资产独特性与稀缺性
 元宇宙中的金融监管：探索新规则来确保秩序与稳定
 元宇宙的金融安全：防止欺诈、洗钱和黑客攻击
 元宇宙与金融服务的融合展望：未来的金融格局与机遇</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元宇宙的经济本质：数字经济与实体经济融合的新形态</a:t>
            </a:r>
          </a:p>
        </p:txBody>
      </p:sp>
      <p:sp>
        <p:nvSpPr>
          <p:cNvPr id="3" name="Subtitle 2"/>
          <p:cNvSpPr>
            <a:spLocks noGrp="1"/>
          </p:cNvSpPr>
          <p:nvPr>
            <p:ph type="subTitle" idx="1"/>
          </p:nvPr>
        </p:nvSpPr>
        <p:spPr/>
        <p:txBody>
          <a:bodyPr/>
          <a:lstStyle/>
          <a:p>
            <a:r>
              <a:t>元宇宙与金融服务的融合趋势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元宇宙的经济本质：数字经济与实体经济融合的新形态</a:t>
            </a:r>
          </a:p>
        </p:txBody>
      </p:sp>
      <p:sp>
        <p:nvSpPr>
          <p:cNvPr id="3" name="Text Placeholder 2"/>
          <p:cNvSpPr>
            <a:spLocks noGrp="1"/>
          </p:cNvSpPr>
          <p:nvPr>
            <p:ph type="body" idx="1"/>
          </p:nvPr>
        </p:nvSpPr>
        <p:spPr/>
        <p:txBody>
          <a:bodyPr/>
          <a:lstStyle/>
          <a:p>
            <a:r>
              <a:t>元宇宙经济的数字原生性</a:t>
            </a:r>
          </a:p>
        </p:txBody>
      </p:sp>
      <p:sp>
        <p:nvSpPr>
          <p:cNvPr id="4" name="Content Placeholder 3"/>
          <p:cNvSpPr>
            <a:spLocks noGrp="1"/>
          </p:cNvSpPr>
          <p:nvPr>
            <p:ph sz="half" idx="2"/>
          </p:nvPr>
        </p:nvSpPr>
        <p:spPr/>
        <p:txBody>
          <a:bodyPr/>
          <a:lstStyle/>
          <a:p>
            <a:r>
              <a:t>1. 元宇宙的经济活动主要发生在数字世界中，数字资产和服务是主要交易对象。</a:t>
            </a:r>
          </a:p>
          <a:p>
            <a:r>
              <a:t>2. 数字经济与实体经济融合的趋势日益明显，数字资产和服务正在成为实体经济的重要组成部分。</a:t>
            </a:r>
          </a:p>
          <a:p>
            <a:r>
              <a:t>3. 元宇宙的数字原生性为经济活动提供了新的可能性，可以创造出全新的经济模式和产业生态。</a:t>
            </a:r>
          </a:p>
        </p:txBody>
      </p:sp>
      <p:sp>
        <p:nvSpPr>
          <p:cNvPr id="5" name="Text Placeholder 4"/>
          <p:cNvSpPr>
            <a:spLocks noGrp="1"/>
          </p:cNvSpPr>
          <p:nvPr>
            <p:ph type="body" idx="3"/>
          </p:nvPr>
        </p:nvSpPr>
        <p:spPr/>
        <p:txBody>
          <a:bodyPr/>
          <a:lstStyle/>
          <a:p>
            <a:r>
              <a:t>元宇宙经济的虚拟性</a:t>
            </a:r>
          </a:p>
        </p:txBody>
      </p:sp>
      <p:sp>
        <p:nvSpPr>
          <p:cNvPr id="6" name="Content Placeholder 5"/>
          <p:cNvSpPr>
            <a:spLocks noGrp="1"/>
          </p:cNvSpPr>
          <p:nvPr>
            <p:ph sz="half" idx="4"/>
          </p:nvPr>
        </p:nvSpPr>
        <p:spPr/>
        <p:txBody>
          <a:bodyPr/>
          <a:lstStyle/>
          <a:p>
            <a:r>
              <a:t>1. 元宇宙中的经济活动主要发生在虚拟世界中，虚拟货币和虚拟商品是主要交易对象。</a:t>
            </a:r>
          </a:p>
          <a:p>
            <a:r>
              <a:t>2. 虚拟经济与实体经济之间存在着密切的联系，虚拟经济的发展可以对实体经济产生积极影响。</a:t>
            </a:r>
          </a:p>
          <a:p>
            <a:r>
              <a:t>3. 元宇宙的虚拟性为经济活动提供了新的空间，可以实现跨地区、跨国界甚至跨宇宙的交易。</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元宇宙的经济本质：数字经济与实体经济融合的新形态</a:t>
            </a:r>
          </a:p>
        </p:txBody>
      </p:sp>
      <p:sp>
        <p:nvSpPr>
          <p:cNvPr id="3" name="Text Placeholder 2"/>
          <p:cNvSpPr>
            <a:spLocks noGrp="1"/>
          </p:cNvSpPr>
          <p:nvPr>
            <p:ph type="body" idx="1"/>
          </p:nvPr>
        </p:nvSpPr>
        <p:spPr/>
        <p:txBody>
          <a:bodyPr/>
          <a:lstStyle/>
          <a:p>
            <a:r>
              <a:t>元宇宙经济的沉浸性</a:t>
            </a:r>
          </a:p>
        </p:txBody>
      </p:sp>
      <p:sp>
        <p:nvSpPr>
          <p:cNvPr id="4" name="Content Placeholder 3"/>
          <p:cNvSpPr>
            <a:spLocks noGrp="1"/>
          </p:cNvSpPr>
          <p:nvPr>
            <p:ph sz="half" idx="2"/>
          </p:nvPr>
        </p:nvSpPr>
        <p:spPr/>
        <p:txBody>
          <a:bodyPr/>
          <a:lstStyle/>
          <a:p>
            <a:r>
              <a:t>1. 元宇宙中的经济活动具有沉浸性，用户可以身临其境地参与到经济活动中。</a:t>
            </a:r>
          </a:p>
          <a:p>
            <a:r>
              <a:t>2. 沉浸式经济体验可以提高用户满意度，增加用户粘性，从而促进经济发展。</a:t>
            </a:r>
          </a:p>
          <a:p>
            <a:r>
              <a:t>3. 元宇宙的沉浸性为经济活动提供了新的方式，可以创造出更具吸引力的经济场景和消费模式。</a:t>
            </a:r>
          </a:p>
        </p:txBody>
      </p:sp>
      <p:sp>
        <p:nvSpPr>
          <p:cNvPr id="5" name="Text Placeholder 4"/>
          <p:cNvSpPr>
            <a:spLocks noGrp="1"/>
          </p:cNvSpPr>
          <p:nvPr>
            <p:ph type="body" idx="3"/>
          </p:nvPr>
        </p:nvSpPr>
        <p:spPr/>
        <p:txBody>
          <a:bodyPr/>
          <a:lstStyle/>
          <a:p>
            <a:r>
              <a:t>元宇宙经济的开放性</a:t>
            </a:r>
          </a:p>
        </p:txBody>
      </p:sp>
      <p:sp>
        <p:nvSpPr>
          <p:cNvPr id="6" name="Content Placeholder 5"/>
          <p:cNvSpPr>
            <a:spLocks noGrp="1"/>
          </p:cNvSpPr>
          <p:nvPr>
            <p:ph sz="half" idx="4"/>
          </p:nvPr>
        </p:nvSpPr>
        <p:spPr/>
        <p:txBody>
          <a:bodyPr/>
          <a:lstStyle/>
          <a:p>
            <a:r>
              <a:t>1. 元宇宙是一个开放的平台，任何个人或组织都可以参与到元宇宙经济中。</a:t>
            </a:r>
          </a:p>
          <a:p>
            <a:r>
              <a:t>2. 元宇宙经济的开放性可以促进竞争和创新，有利于经济发展。</a:t>
            </a:r>
          </a:p>
          <a:p>
            <a:r>
              <a:t>3. 元宇宙的开放性为经济活动提供了新的机遇，可以吸引更多的人参与到经济活动中。</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元宇宙的经济本质：数字经济与实体经济融合的新形态</a:t>
            </a:r>
          </a:p>
        </p:txBody>
      </p:sp>
      <p:sp>
        <p:nvSpPr>
          <p:cNvPr id="3" name="Text Placeholder 2"/>
          <p:cNvSpPr>
            <a:spLocks noGrp="1"/>
          </p:cNvSpPr>
          <p:nvPr>
            <p:ph type="body" idx="1"/>
          </p:nvPr>
        </p:nvSpPr>
        <p:spPr/>
        <p:txBody>
          <a:bodyPr/>
          <a:lstStyle/>
          <a:p>
            <a:r>
              <a:t>元宇宙经济的全球性</a:t>
            </a:r>
          </a:p>
        </p:txBody>
      </p:sp>
      <p:sp>
        <p:nvSpPr>
          <p:cNvPr id="4" name="Content Placeholder 3"/>
          <p:cNvSpPr>
            <a:spLocks noGrp="1"/>
          </p:cNvSpPr>
          <p:nvPr>
            <p:ph sz="half" idx="2"/>
          </p:nvPr>
        </p:nvSpPr>
        <p:spPr/>
        <p:txBody>
          <a:bodyPr/>
          <a:lstStyle/>
          <a:p>
            <a:r>
              <a:t>1. 元宇宙是一个全球性的平台，任何地区或国家的人都可以参与到元宇宙经济中。</a:t>
            </a:r>
          </a:p>
          <a:p>
            <a:r>
              <a:t>2. 元宇宙经济的全球性可以促进贸易和交流，有利于经济发展。</a:t>
            </a:r>
          </a:p>
          <a:p>
            <a:r>
              <a:t>3. 元宇宙的全球性为经济活动提供了新的市场，可以扩大经济规模。</a:t>
            </a:r>
          </a:p>
        </p:txBody>
      </p:sp>
      <p:sp>
        <p:nvSpPr>
          <p:cNvPr id="5" name="Text Placeholder 4"/>
          <p:cNvSpPr>
            <a:spLocks noGrp="1"/>
          </p:cNvSpPr>
          <p:nvPr>
            <p:ph type="body" idx="3"/>
          </p:nvPr>
        </p:nvSpPr>
        <p:spPr/>
        <p:txBody>
          <a:bodyPr/>
          <a:lstStyle/>
          <a:p>
            <a:r>
              <a:t>元宇宙经济的可持续性</a:t>
            </a:r>
          </a:p>
        </p:txBody>
      </p:sp>
      <p:sp>
        <p:nvSpPr>
          <p:cNvPr id="6" name="Content Placeholder 5"/>
          <p:cNvSpPr>
            <a:spLocks noGrp="1"/>
          </p:cNvSpPr>
          <p:nvPr>
            <p:ph sz="half" idx="4"/>
          </p:nvPr>
        </p:nvSpPr>
        <p:spPr/>
        <p:txBody>
          <a:bodyPr/>
          <a:lstStyle/>
          <a:p>
            <a:r>
              <a:t>1. 元宇宙经济可以实现资源的循环利用，减少对环境的污染。</a:t>
            </a:r>
          </a:p>
          <a:p>
            <a:r>
              <a:t>2. 元宇宙经济可以促进可再生能源的使用，减少温室气体的排放。</a:t>
            </a:r>
          </a:p>
          <a:p>
            <a:r>
              <a:t>3. 元宇宙经济可以创造出新的就业机会，提高人们的生活水平。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金融服务在元宇宙中的延伸：从虚拟资产管理到数字金融生态构建</a:t>
            </a:r>
          </a:p>
        </p:txBody>
      </p:sp>
      <p:sp>
        <p:nvSpPr>
          <p:cNvPr id="3" name="Subtitle 2"/>
          <p:cNvSpPr>
            <a:spLocks noGrp="1"/>
          </p:cNvSpPr>
          <p:nvPr>
            <p:ph type="subTitle" idx="1"/>
          </p:nvPr>
        </p:nvSpPr>
        <p:spPr/>
        <p:txBody>
          <a:bodyPr/>
          <a:lstStyle/>
          <a:p>
            <a:r>
              <a:t>元宇宙与金融服务的融合趋势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金融服务在元宇宙中的延伸：从虚拟资产管理到数字金融生态构建</a:t>
            </a:r>
          </a:p>
        </p:txBody>
      </p:sp>
      <p:sp>
        <p:nvSpPr>
          <p:cNvPr id="3" name="Text Placeholder 2"/>
          <p:cNvSpPr>
            <a:spLocks noGrp="1"/>
          </p:cNvSpPr>
          <p:nvPr>
            <p:ph type="body" idx="1"/>
          </p:nvPr>
        </p:nvSpPr>
        <p:spPr/>
        <p:txBody>
          <a:bodyPr/>
          <a:lstStyle/>
          <a:p>
            <a:r>
              <a:t>虚拟资产管理</a:t>
            </a:r>
          </a:p>
        </p:txBody>
      </p:sp>
      <p:sp>
        <p:nvSpPr>
          <p:cNvPr id="4" name="Content Placeholder 3"/>
          <p:cNvSpPr>
            <a:spLocks noGrp="1"/>
          </p:cNvSpPr>
          <p:nvPr>
            <p:ph sz="half" idx="2"/>
          </p:nvPr>
        </p:nvSpPr>
        <p:spPr/>
        <p:txBody>
          <a:bodyPr/>
          <a:lstStyle/>
          <a:p>
            <a:r>
              <a:t>1. 虚拟资产管理：元宇宙与金融服务的融合催生了虚拟资产管理的新范式，依托元宇宙的沉浸式体验和数字资产的可编程性，金融机构和资产管理公司可以提供更加个性化和多样化的投资组合管理服务，满足元宇宙用户的差异化投资需求。</a:t>
            </a:r>
          </a:p>
          <a:p>
            <a:r>
              <a:t>2. 数字资产托管：随着虚拟资产的交易日益频繁，数字资产的托管安全成为金融服务在元宇宙中延伸的重要环节。金融机构和数字资产托管机构可以利用元宇宙中的数字身份认证、智能合约等技术，为用户提供安全可靠的数字资产托管服务，确保元宇宙中的虚拟资产交易安全。</a:t>
            </a:r>
          </a:p>
          <a:p>
            <a:r>
              <a:t>3. 元宇宙数字资产交易市场：元宇宙的虚拟资产交易市场将成为金融服务的重要组成部分。金融机构和数字资产交易所可以利用元宇宙中的数字资产交易平台，为用户提供安全、高效、透明的数字资产交易服务，同时还可以整合元宇宙中的社交、游戏等场景，为用户提供更加沉浸式的交易体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金融服务在元宇宙中的延伸：从虚拟资产管理到数字金融生态构建</a:t>
            </a:r>
          </a:p>
        </p:txBody>
      </p:sp>
      <p:sp>
        <p:nvSpPr>
          <p:cNvPr id="3" name="Text Placeholder 2"/>
          <p:cNvSpPr>
            <a:spLocks noGrp="1"/>
          </p:cNvSpPr>
          <p:nvPr>
            <p:ph type="body" idx="1"/>
          </p:nvPr>
        </p:nvSpPr>
        <p:spPr/>
        <p:txBody>
          <a:bodyPr/>
          <a:lstStyle/>
          <a:p>
            <a:r>
              <a:t>元宇宙数字贷款和信贷服务</a:t>
            </a:r>
          </a:p>
        </p:txBody>
      </p:sp>
      <p:sp>
        <p:nvSpPr>
          <p:cNvPr id="4" name="Content Placeholder 3"/>
          <p:cNvSpPr>
            <a:spLocks noGrp="1"/>
          </p:cNvSpPr>
          <p:nvPr>
            <p:ph sz="half" idx="2"/>
          </p:nvPr>
        </p:nvSpPr>
        <p:spPr/>
        <p:txBody>
          <a:bodyPr/>
          <a:lstStyle/>
          <a:p>
            <a:r>
              <a:t>1. 元宇宙数字贷款：元宇宙中用户对数字资产的贷款需求也在不断增长，金融机构和信贷机构可以通过搭建元宇宙数字贷款平台，为元宇宙用户提供便捷、高效的数字贷款服务，例如基于元宇宙中的信用评分系统，为用户提供个性化的贷款利率和贷款条件。</a:t>
            </a:r>
          </a:p>
          <a:p>
            <a:r>
              <a:t>2. 元宇宙数字信贷服务：除了数字贷款，金融机构还可以将信贷服务延伸到元宇宙中，例如提供元宇宙中的数字信用卡、数字抵押贷款等服务，使金融服务与元宇宙中的数字资产和经济活动更加紧密地融合，满足元宇宙用户的多样化金融需求。</a:t>
            </a:r>
          </a:p>
          <a:p>
            <a:r>
              <a:t>3. 元宇宙数字资产抵押贷款服务：元宇宙数字资产抵押贷款是一种新的贷款模式，允许借款人使用其持有的数字资产作为抵押品来获得贷款。金融机构和信贷机构可以通过搭建元宇宙数字资产抵押贷款平台，为元宇宙用户提供数字资产抵押贷款服务，帮助他们从数字资产中获得流动性，同时又可以降低贷款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数字钱包和支付系统：元宇宙金融服务的核心基础设施</a:t>
            </a:r>
          </a:p>
        </p:txBody>
      </p:sp>
      <p:sp>
        <p:nvSpPr>
          <p:cNvPr id="3" name="Subtitle 2"/>
          <p:cNvSpPr>
            <a:spLocks noGrp="1"/>
          </p:cNvSpPr>
          <p:nvPr>
            <p:ph type="subTitle" idx="1"/>
          </p:nvPr>
        </p:nvSpPr>
        <p:spPr/>
        <p:txBody>
          <a:bodyPr/>
          <a:lstStyle/>
          <a:p>
            <a:r>
              <a:t>元宇宙与金融服务的融合趋势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数字钱包和支付系统：元宇宙金融服务的核心基础设施</a:t>
            </a:r>
          </a:p>
        </p:txBody>
      </p:sp>
      <p:sp>
        <p:nvSpPr>
          <p:cNvPr id="3" name="Text Placeholder 2"/>
          <p:cNvSpPr>
            <a:spLocks noGrp="1"/>
          </p:cNvSpPr>
          <p:nvPr>
            <p:ph type="body" idx="1"/>
          </p:nvPr>
        </p:nvSpPr>
        <p:spPr/>
        <p:txBody>
          <a:bodyPr/>
          <a:lstStyle/>
          <a:p>
            <a:r>
              <a:t>数字钱包和支付系统：无缝的元宇宙金融交易基础</a:t>
            </a:r>
          </a:p>
        </p:txBody>
      </p:sp>
      <p:sp>
        <p:nvSpPr>
          <p:cNvPr id="4" name="Content Placeholder 3"/>
          <p:cNvSpPr>
            <a:spLocks noGrp="1"/>
          </p:cNvSpPr>
          <p:nvPr>
            <p:ph sz="half" idx="2"/>
          </p:nvPr>
        </p:nvSpPr>
        <p:spPr/>
        <p:txBody>
          <a:bodyPr/>
          <a:lstStyle/>
          <a:p>
            <a:r>
              <a:t>1. 数字钱包在元宇宙中发挥着关键作用，为虚拟世界中的金融交易提供便捷、安全的支付解决方案。</a:t>
            </a:r>
          </a:p>
          <a:p>
            <a:r>
              <a:t>2. 数字钱包不仅仅是一个存储加密货币的工具，还能够兼容多种支付方式，包括信用卡、银行卡、电子支付等，使人们可以在元宇宙中轻松进行消费和转账。</a:t>
            </a:r>
          </a:p>
          <a:p>
            <a:r>
              <a:t>3. 数字钱包还具有安全存储个人身份信息和交易记录的功能，为元宇宙金融交易提供安全保障。</a:t>
            </a:r>
          </a:p>
        </p:txBody>
      </p:sp>
      <p:sp>
        <p:nvSpPr>
          <p:cNvPr id="5" name="Text Placeholder 4"/>
          <p:cNvSpPr>
            <a:spLocks noGrp="1"/>
          </p:cNvSpPr>
          <p:nvPr>
            <p:ph type="body" idx="3"/>
          </p:nvPr>
        </p:nvSpPr>
        <p:spPr/>
        <p:txBody>
          <a:bodyPr/>
          <a:lstStyle/>
          <a:p>
            <a:r>
              <a:t>区块链技术：元宇宙数字金融系统底层技术支持</a:t>
            </a:r>
          </a:p>
        </p:txBody>
      </p:sp>
      <p:sp>
        <p:nvSpPr>
          <p:cNvPr id="6" name="Content Placeholder 5"/>
          <p:cNvSpPr>
            <a:spLocks noGrp="1"/>
          </p:cNvSpPr>
          <p:nvPr>
            <p:ph sz="half" idx="4"/>
          </p:nvPr>
        </p:nvSpPr>
        <p:spPr/>
        <p:txBody>
          <a:bodyPr/>
          <a:lstStyle/>
          <a:p>
            <a:r>
              <a:t>1. 区块链技术为元宇宙金融系统提供安全、透明的交易基础，确保交易的不可篡改性和安全性。</a:t>
            </a:r>
          </a:p>
          <a:p>
            <a:r>
              <a:t>2. 区块链技术的分布式账本特性，保证了元宇宙金融系统中交易记录的公开透明，提高了金融系统的可信度。</a:t>
            </a:r>
          </a:p>
          <a:p>
            <a:r>
              <a:t>3. 区块链技术还能为元宇宙金融系统提供智能合约功能，将复杂繁琐的金融交易自动化，提高交易效率和安全性。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数字钱包和支付系统：元宇宙金融服务的核心基础设施</a:t>
            </a:r>
          </a:p>
        </p:txBody>
      </p:sp>
      <p:sp>
        <p:nvSpPr>
          <p:cNvPr id="3" name="Text Placeholder 2"/>
          <p:cNvSpPr>
            <a:spLocks noGrp="1"/>
          </p:cNvSpPr>
          <p:nvPr>
            <p:ph type="body" idx="1"/>
          </p:nvPr>
        </p:nvSpPr>
        <p:spPr/>
        <p:txBody>
          <a:bodyPr/>
          <a:lstStyle/>
          <a:p>
            <a:r>
              <a:t>虚拟货币和数字资产：元宇宙经济的交易媒介</a:t>
            </a:r>
          </a:p>
        </p:txBody>
      </p:sp>
      <p:sp>
        <p:nvSpPr>
          <p:cNvPr id="4" name="Content Placeholder 3"/>
          <p:cNvSpPr>
            <a:spLocks noGrp="1"/>
          </p:cNvSpPr>
          <p:nvPr>
            <p:ph sz="half" idx="2"/>
          </p:nvPr>
        </p:nvSpPr>
        <p:spPr/>
        <p:txBody>
          <a:bodyPr/>
          <a:lstStyle/>
          <a:p>
            <a:r>
              <a:t>1. 虚拟货币和数字资产在元宇宙经济中扮演着重要的角色，作为交易媒介和价值储存工具。</a:t>
            </a:r>
          </a:p>
          <a:p>
            <a:r>
              <a:t>2. 虚拟货币和数字资产可以为元宇宙中的用户提供一种全新的支付方式，让人们可以在虚拟世界中进行方便快捷的交易。</a:t>
            </a:r>
          </a:p>
          <a:p>
            <a:r>
              <a:t>3. 虚拟货币和数字资产也具有投资和增值功能，为元宇宙中的用户提供了一种新的投资选择。</a:t>
            </a:r>
          </a:p>
        </p:txBody>
      </p:sp>
      <p:sp>
        <p:nvSpPr>
          <p:cNvPr id="5" name="Text Placeholder 4"/>
          <p:cNvSpPr>
            <a:spLocks noGrp="1"/>
          </p:cNvSpPr>
          <p:nvPr>
            <p:ph type="body" idx="3"/>
          </p:nvPr>
        </p:nvSpPr>
        <p:spPr/>
        <p:txBody>
          <a:bodyPr/>
          <a:lstStyle/>
          <a:p>
            <a:r>
              <a:t>去中心化金融（DeFi）：元宇宙金融服务的创新力量</a:t>
            </a:r>
          </a:p>
        </p:txBody>
      </p:sp>
      <p:sp>
        <p:nvSpPr>
          <p:cNvPr id="6" name="Content Placeholder 5"/>
          <p:cNvSpPr>
            <a:spLocks noGrp="1"/>
          </p:cNvSpPr>
          <p:nvPr>
            <p:ph sz="half" idx="4"/>
          </p:nvPr>
        </p:nvSpPr>
        <p:spPr/>
        <p:txBody>
          <a:bodyPr/>
          <a:lstStyle/>
          <a:p>
            <a:r>
              <a:t>1. 去中心化金融（DeFi）是一种基于区块链技术的金融服务，旨在为元宇宙创造一个更加开放、透明和高效的金融生态系统。</a:t>
            </a:r>
          </a:p>
          <a:p>
            <a:r>
              <a:t>2. DeFi服务包括贷款、借款、交易、保险和衍生品等，为元宇宙用户提供更加灵活、便捷和低成本的金融服务。</a:t>
            </a:r>
          </a:p>
          <a:p>
            <a:r>
              <a:t>3. DeFi服务的去中心化特性，使金融服务的控制权从中心化机构手中转移到用户手中，提高了金融服务的透明度和安全性。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数字钱包和支付系统：元宇宙金融服务的核心基础设施</a:t>
            </a:r>
          </a:p>
        </p:txBody>
      </p:sp>
      <p:sp>
        <p:nvSpPr>
          <p:cNvPr id="3" name="Text Placeholder 2"/>
          <p:cNvSpPr>
            <a:spLocks noGrp="1"/>
          </p:cNvSpPr>
          <p:nvPr>
            <p:ph type="body" idx="1"/>
          </p:nvPr>
        </p:nvSpPr>
        <p:spPr/>
        <p:txBody>
          <a:bodyPr/>
          <a:lstStyle/>
          <a:p>
            <a:r>
              <a:t>元宇宙金融监管：规范化和合规化发展</a:t>
            </a:r>
          </a:p>
        </p:txBody>
      </p:sp>
      <p:sp>
        <p:nvSpPr>
          <p:cNvPr id="4" name="Content Placeholder 3"/>
          <p:cNvSpPr>
            <a:spLocks noGrp="1"/>
          </p:cNvSpPr>
          <p:nvPr>
            <p:ph sz="half" idx="2"/>
          </p:nvPr>
        </p:nvSpPr>
        <p:spPr/>
        <p:txBody>
          <a:bodyPr/>
          <a:lstStyle/>
          <a:p>
            <a:r>
              <a:t>1. 随着元宇宙金融的发展，政府和监管机构需要建立相应的监管框架，以确保元宇宙金融市场的稳定性和安全性。</a:t>
            </a:r>
          </a:p>
          <a:p>
            <a:r>
              <a:t>2. 元宇宙金融监管需要平衡创新和安全之间的关系，既要鼓励创新，又要防止金融风险。</a:t>
            </a:r>
          </a:p>
          <a:p>
            <a:r>
              <a:t>3. 元宇宙金融监管还需要考虑国际合作和协调监管，以避免监管套利和跨境金融风险。</a:t>
            </a:r>
          </a:p>
        </p:txBody>
      </p:sp>
      <p:sp>
        <p:nvSpPr>
          <p:cNvPr id="5" name="Text Placeholder 4"/>
          <p:cNvSpPr>
            <a:spLocks noGrp="1"/>
          </p:cNvSpPr>
          <p:nvPr>
            <p:ph type="body" idx="3"/>
          </p:nvPr>
        </p:nvSpPr>
        <p:spPr/>
        <p:txBody>
          <a:bodyPr/>
          <a:lstStyle/>
          <a:p>
            <a:r>
              <a:t>元宇宙金融服务的前沿趋势</a:t>
            </a:r>
          </a:p>
        </p:txBody>
      </p:sp>
      <p:sp>
        <p:nvSpPr>
          <p:cNvPr id="6" name="Content Placeholder 5"/>
          <p:cNvSpPr>
            <a:spLocks noGrp="1"/>
          </p:cNvSpPr>
          <p:nvPr>
            <p:ph sz="half" idx="4"/>
          </p:nvPr>
        </p:nvSpPr>
        <p:spPr/>
        <p:txBody>
          <a:bodyPr/>
          <a:lstStyle/>
          <a:p>
            <a:r>
              <a:t>1. 元宇宙金融服务正在不断发展，涌现出许多新的趋势和技术。</a:t>
            </a:r>
          </a:p>
          <a:p>
            <a:r>
              <a:t>2. 这些趋势包括NFT（非同质化代币）、GameFi（游戏化金融）、元宇宙银行和元宇宙保险等。</a:t>
            </a:r>
          </a:p>
          <a:p>
            <a:r>
              <a:t>3. 这些新趋势正在改变着元宇宙金融服务的面貌，为元宇宙用户提供更加多元化和创新的金融服务。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去中心化金融（DeFi）在元宇宙中的应用：带来更开放和透明的金融体系</a:t>
            </a:r>
          </a:p>
        </p:txBody>
      </p:sp>
      <p:sp>
        <p:nvSpPr>
          <p:cNvPr id="3" name="Subtitle 2"/>
          <p:cNvSpPr>
            <a:spLocks noGrp="1"/>
          </p:cNvSpPr>
          <p:nvPr>
            <p:ph type="subTitle" idx="1"/>
          </p:nvPr>
        </p:nvSpPr>
        <p:spPr/>
        <p:txBody>
          <a:bodyPr/>
          <a:lstStyle/>
          <a:p>
            <a:r>
              <a:t>元宇宙与金融服务的融合趋势</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去中心化金融（DeFi）在元宇宙中的应用：带来更开放和透明的金融体系</a:t>
            </a:r>
          </a:p>
        </p:txBody>
      </p:sp>
      <p:sp>
        <p:nvSpPr>
          <p:cNvPr id="3" name="Text Placeholder 2"/>
          <p:cNvSpPr>
            <a:spLocks noGrp="1"/>
          </p:cNvSpPr>
          <p:nvPr>
            <p:ph type="body" idx="1"/>
          </p:nvPr>
        </p:nvSpPr>
        <p:spPr/>
        <p:txBody>
          <a:bodyPr/>
          <a:lstStyle/>
          <a:p>
            <a:r>
              <a:t>DeFi在元宇宙中的应用：带来更开放和透明的金融体系</a:t>
            </a:r>
          </a:p>
        </p:txBody>
      </p:sp>
      <p:sp>
        <p:nvSpPr>
          <p:cNvPr id="4" name="Content Placeholder 3"/>
          <p:cNvSpPr>
            <a:spLocks noGrp="1"/>
          </p:cNvSpPr>
          <p:nvPr>
            <p:ph sz="half" idx="2"/>
          </p:nvPr>
        </p:nvSpPr>
        <p:spPr/>
        <p:txBody>
          <a:bodyPr/>
          <a:lstStyle/>
          <a:p>
            <a:r>
              <a:t>1. 去中心化金融（DeFi）是一种基于区块链技术的金融体系，它旨在消除金融中介机构的控制，让用户直接参与金融活动。DeFi在元宇宙中的应用可以带来更开放和透明的金融体系，使金融服务更加公平、公正。</a:t>
            </a:r>
          </a:p>
          <a:p>
            <a:r>
              <a:t>2. DeFi在元宇宙中的应用可以实现金融服务的民主化。在传统的金融体系中，金融服务往往被少数金融机构所垄断，普通用户很难获得公平的金融服务。而DeFi在元宇宙中的应用可以打破这一垄断，让普通用户也可以参与到金融活动中来，实现金融服务的民主化。</a:t>
            </a:r>
          </a:p>
          <a:p>
            <a:r>
              <a:t>3. DeFi在元宇宙中的应用可以提高金融服务的透明度。在传统的金融体系中，金融交易往往是不透明的，用户很难了解到交易的真实情况。而DeFi在元宇宙中的应用可以提高金融服务的透明度，让用户可以随时了解到交易的真实情况，从而降低金融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去中心化金融（DeFi）在元宇宙中的应用：带来更开放和透明的金融体系</a:t>
            </a:r>
          </a:p>
        </p:txBody>
      </p:sp>
      <p:sp>
        <p:nvSpPr>
          <p:cNvPr id="3" name="Text Placeholder 2"/>
          <p:cNvSpPr>
            <a:spLocks noGrp="1"/>
          </p:cNvSpPr>
          <p:nvPr>
            <p:ph type="body" idx="1"/>
          </p:nvPr>
        </p:nvSpPr>
        <p:spPr/>
        <p:txBody>
          <a:bodyPr/>
          <a:lstStyle/>
          <a:p>
            <a:r>
              <a:t>DeFi在元宇宙中的应用：催生新的金融产品和服务</a:t>
            </a:r>
          </a:p>
        </p:txBody>
      </p:sp>
      <p:sp>
        <p:nvSpPr>
          <p:cNvPr id="4" name="Content Placeholder 3"/>
          <p:cNvSpPr>
            <a:spLocks noGrp="1"/>
          </p:cNvSpPr>
          <p:nvPr>
            <p:ph sz="half" idx="2"/>
          </p:nvPr>
        </p:nvSpPr>
        <p:spPr/>
        <p:txBody>
          <a:bodyPr/>
          <a:lstStyle/>
          <a:p>
            <a:r>
              <a:t>1. DeFi在元宇宙中的应用可以催生新的金融产品和服务。这些新的金融产品和服务可以满足元宇宙中用户的需求，例如虚拟资产交易、虚拟土地抵押贷款、元宇宙游戏中的金融服务等。</a:t>
            </a:r>
          </a:p>
          <a:p>
            <a:r>
              <a:t>2. DeFi在元宇宙中的应用可以提高金融服务的效率。在传统的金融体系中，金融交易往往需要经过层层审批，效率低下。而DeFi在元宇宙中的应用可以消除这一弊端，让金融交易更加高效。</a:t>
            </a:r>
          </a:p>
          <a:p>
            <a:r>
              <a:t>3. DeFi在元宇宙中的应用可以降低金融服务的成本。在传统的金融体系中，金融服务往往收取高昂的手续费。而DeFi在元宇宙中的应用可以降低金融服务的成本，让金融服务更加平民化。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https://d.book118.com/157035011106006041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元宇宙的经济本质：数字经济与实体经济融合的新形态</vt:lpstr>
      <vt:lpstr> 元宇宙的经济本质：数字经济与实体经济融合的新形态</vt:lpstr>
      <vt:lpstr> 元宇宙的经济本质：数字经济与实体经济融合的新形态</vt:lpstr>
      <vt:lpstr> 元宇宙的经济本质：数字经济与实体经济融合的新形态</vt:lpstr>
      <vt:lpstr> 金融服务在元宇宙中的延伸：从虚拟资产管理到数字金融生态构建</vt:lpstr>
      <vt:lpstr> 金融服务在元宇宙中的延伸：从虚拟资产管理到数字金融生态构建</vt:lpstr>
      <vt:lpstr> 金融服务在元宇宙中的延伸：从虚拟资产管理到数字金融生态构建</vt:lpstr>
      <vt:lpstr> 数字钱包和支付系统：元宇宙金融服务的核心基础设施</vt:lpstr>
      <vt:lpstr> 数字钱包和支付系统：元宇宙金融服务的核心基础设施</vt:lpstr>
      <vt:lpstr> 数字钱包和支付系统：元宇宙金融服务的核心基础设施</vt:lpstr>
      <vt:lpstr> 数字钱包和支付系统：元宇宙金融服务的核心基础设施</vt:lpstr>
      <vt:lpstr> 去中心化金融（DeFi）在元宇宙中的应用：带来更开放和透明的金融体系</vt:lpstr>
      <vt:lpstr> 去中心化金融（DeFi）在元宇宙中的应用：带来更开放和透明的金融体系</vt:lpstr>
      <vt:lpstr> 去中心化金融（DeFi）在元宇宙中的应用：带来更开放和透明的金融体系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2024-09-14T07:54:33.220</cp:lastPrinted>
  <dcterms:created xsi:type="dcterms:W3CDTF">2024-09-13T23:54:33Z</dcterms:created>
  <dcterms:modified xsi:type="dcterms:W3CDTF">2024-09-13T23:54:35Z</dcterms:modified>
</cp:coreProperties>
</file>