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D5D8D-7B95-4A7F-BEDD-56FC48DC2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3104B-4C77-4387-9ACA-D3387A7E4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91A1B-175F-4D02-8209-19BB8E9E8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C7E3D-9D04-4DA3-B3F0-4E5889DBC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488A21-A86F-4F35-A8ED-8A386D36F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537F55-E405-487A-A098-B58E20E34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F058FD-C639-4F6E-944C-DB2F2BCBE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AAE02-B81E-4A20-88DF-C00AE660E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CC3B1-B35F-4390-B410-89F01D951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AF00C-AB45-421E-81DB-51AB62BEA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C6F53-999A-4BEB-A9CA-51DDF0CA8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35110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静电风险在石化行业中的应对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静电风险评估与监测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静电风险防范措施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静电风险概述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当两种不同物质相互摩擦时，由于电子转移而使物体带电。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摩擦起电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感应起电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67" r="9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人体静电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当一个带电体靠近导体时，导体因感应而带电。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人体活动时，衣物、鞋等与人体摩擦或接触带电体而产生静电。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静电产生原理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59" r="1665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072" r="1407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818" r="781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静电危害及影响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静电放电产生的火花可点燃易燃易爆物质，引发火灾和爆炸事故。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静电吸附灰尘或杂质，影响产品质量和外观。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设备运行过程中产生的静电会影响设备的正常运行，降低生产效率。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人体产生的静电可能对操作人员造成电击或产生其他安全危害。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引发火灾和爆炸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产品质量下降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生产效率降低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人员安全危害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高危物料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特殊工艺流程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设备接地要求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人员防护意识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石化行业静电风险特点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968" r="1796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678" r="1867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石化行业涉及大量易燃易爆、易聚集静电的物料。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生产过程中存在多种工艺流程，如物料输送、混合、过滤等，这些过程容易产生静电。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为防止静电积累，石化行业对设备的接地有严格要求。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操作人员需具备较高的静电防护意识和技能，以降低事故风险。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静电风险评估与监测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采用定量和定性相结合的方法，对石化生产过程中的静电风险进行评估，包括危险识别、风险分析和风险评价等步骤。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参考国内外相关标准和规范，结合石化行业的实际情况，制定适合石化行业的静电风险评估标准，为风险管理和控制提供依据。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460" b="27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监测技术与手段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选用高精度、高稳定性的静电监测设备，如静电电场计、静电电压表等，确保监测数据的准确性和可靠性。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监测点设置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根据生产工艺流程和设备布局，合理设置静电监测点，实现对生产过程中静电的全面监控。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实时监测与记录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通过自动化系统实时监测静电数据，并记录保存，以便后续的数据分析和处理。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667" r="22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预警级别与响应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根据预警级别，采取相应的应急响应措施，降低静电风险对石化生产的影响。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对监测数据进行处理和分析，提取关键信息，识别静电风险的分布和规律，为预防和控制措施提供依据。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建立静电风险预警系统，根据监测数据和风险评估结果，及时发出预警信息，提醒相关人员采取应对措施。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数据分析与预警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静电风险防范措施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82" b="276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确保所有可能产生静电的设备、管道等都进行接地处理，以消除静电荷的积累。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对高静电风险的设备或区域进行屏蔽，以减少静电放电的机会。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设备接地与屏蔽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设备屏蔽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设备接地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制定详细的操作规程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明确规定操作人员的行为规范，避免产生静电火花。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对员工进行静电防范知识的培训，提高员工对静电风险的认知和应对能力。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38" r="25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https://d.book118.com/157035110041006030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2024-09-01T19:25:58.660</cp:lastPrinted>
  <dcterms:created xsi:type="dcterms:W3CDTF">2024-09-01T11:25:58Z</dcterms:created>
  <dcterms:modified xsi:type="dcterms:W3CDTF">2024-09-01T11:26:00Z</dcterms:modified>
</cp:coreProperties>
</file>