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F5E59-8C13-4DAD-830F-BD7711FE2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515AE-C8A0-4FCB-93B1-E8C19F017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13160-A5FA-4516-9032-C9FC2F40B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D2790-3FCE-42A9-A075-BA7175E1B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6E1F70-E0AE-4211-9E6D-4CCF1EA23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E5F60D-A8EE-49B7-9E18-0473DA86B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AA76A5-2F15-488B-BA87-254B9DA67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5DBF08-3D59-4855-A4F9-E31B07C05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AD397-CD3D-44DE-BAEF-CF7835E3C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7F520-6BBC-4C93-B2FA-7EC078B27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11DB20-5CC9-4432-B4D7-B1CF2992B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3605516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《社会科学研究方法》ppt课件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社会科学研究方法概述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研究方法的实施过程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研究方法的评价与反思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社会科学研究方法概述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研究方法是指在科学研究中，为达到研究目的所采用的各种手段、途径和方式的总和。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具有目的性、系统性、可重复性和可检验性。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指导实践应用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研究方法不仅在学术研究中具有重要意义，还可以指导实践应用，为政策制定、决策和解决问题提供科学依据。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提高研究的可靠性和有效性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通过使用科学的研究方法，可以减少主观性和偏见，提高研究的可靠性和有效性。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促进学术交流和发展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科学的研究方法有助于学术交流和发展，使得研究结果能够被其他学者重复和验证，进而推动学科的发展。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根据研究目的、数据收集和分析方法的不同，可以将研究方法分为定量研究和定性研究。定量研究注重数量化、精确化和客观化，而定性研究则更注重深入理解、主观体验和意义阐释。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定量研究与定性研究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在选择研究方法时，应根据研究目的、研究对象、研究环境和资源条件等因素综合考虑，选择最适合的研究方法。同时，还需要考虑方法的可行性、有效性和可靠性等方面。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选择依据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研究方法的分类与选择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定量研究方法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通过问卷、访谈等方式收集数据，对大量样本进行统计分析，以揭示社会现象之间的数量关系和规律。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法是社会科学研究中常用的定量研究方法之一，它通过设计问卷、访谈提纲等工具，对大量样本进行调查，收集数据，然后利用统计分析方法对数据进行处理和分析，以揭示社会现象之间的数量关系和规律。调查法具有操作简便、数据量大、代表性高等优点，但也存在调查时间长、成本高、数据质量难以保证等不足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344" r="27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通过控制实验条件，观察实验对象的变化，以揭示因果关系的研究方法。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法是社会科学研究中常用的定量研究方法之一，它通过控制实验条件，观察实验对象的变化，以揭示因果关系。实验法具有操作简便、可重复性强、数据准确度高等优点，但也存在实验条件难以控制、实验结果难以推广等不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通过对文献内容进行定量分析，以揭示社会现象和趋势的研究方法。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分析法是社会科学研究中常用的定量研究方法之一，它通过对文献内容进行定量分析，以揭示社会现象和趋势。内容分析法具有操作简便、数据量大、可重复性强等优点，但也存在数据质量难以保证、文献选择主观性强等不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内容分析法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通过对个别典型案例进行深入剖析，以揭示社会现象内在机制的研究方法。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研究法是社会科学研究中常用的定量研究方法之一，它通过对个别典型案例进行深入剖析，以揭示社会现象内在机制。案例研究法具有操作简便、深入细致、可借鉴性强等优点，但也存在数据量小、代表性差、结论推广难度大等不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案例研究法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定性研究方法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通过与研究对象进行面对面的交流，深入了解其观点、态度和经历。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是一种常用的定性研究方法，通过与研究对象进行面对面的交流，深入了解其观点、态度和经历。访谈可以采用开放式或半开放式的问题形式，以便获取更具体的信息。访谈过程中应注意建立互信关系，尊重被访者的隐私和意愿，同时也要注意访谈的记录和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通过观察研究对象的行为、语言、表情等特征，了解其心理和社会状态。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是一种直接的研究方法，通过观察研究对象的行为、语言、表情等特征，了解其心理和社会状态。观察法可以分为参与式观察和非参与式观察，前者可以深入了解研究对象的日常生活和环境，后者则可以在不影响研究对象的情况下进行观察。观察法的记录和分析对于结果的准确性和可靠性至关重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https://d.book118.com/157036055166006035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2024-09-10T15:16:21.104</cp:lastPrinted>
  <dcterms:created xsi:type="dcterms:W3CDTF">2024-09-10T07:16:21Z</dcterms:created>
  <dcterms:modified xsi:type="dcterms:W3CDTF">2024-09-10T07:16:23Z</dcterms:modified>
</cp:coreProperties>
</file>