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C1A5A1-A3F3-408A-96FB-EDACE8CD52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9D34F-6EC1-4795-AF95-DA4E782E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27AC0-B641-4AEE-BD8E-8C0473EF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631F7-CE10-4791-8A63-E332CD90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72B7D-7550-400E-818B-897831F35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DEFDD-48B3-4F23-9E29-BF384DAD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AA050-D894-4B35-94B0-18A78F2F7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6A4C6-5E64-4B85-AA5F-54A9BADD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28209-AC2C-44FE-B10F-2E22EDCD7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30B2E-CD9C-4C39-88F4-3F3B988E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409D-03B6-460D-89E6-9339B2A1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96E77-FDA4-4D6E-9C64-AAC4BD3D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B63D4E-77D2-460F-8A5E-D43FD38A43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64CB93-209A-4599-B262-9718BAFE8B0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40132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三级医师查房记录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三级医师查房记录的书写格式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三级医师查房记录的内容要点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三级医师查房记录的临床应用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三级医师查房记录的总结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三级医师查房记录简介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入院情况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初步诊断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鉴别诊断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三级医师查房记录的内容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患者基本信息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姓名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三级医师查房记录简介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三级医师查房记录是医疗过程中不可或缺的一环，通过记录患者病情和治疗情况，可以及时了解患者的变化，并指导医疗进展，提高治疗质量。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6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三级医师查房记录的书写格式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三级医师查房记录的书写技巧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6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3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94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95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9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用词规范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避免口头用语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使用专业术语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语言简练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言简意赅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不拖沓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术语准确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避免歧义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准确描述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三级医师查房记录的修改和补充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及时修正错误和遗漏，确保记录的准确性和完整性。医疗记录是患者治疗过程中重要的参考依据，准确、完整的记录对于医务人员至关重要。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三级医师查房记录的内容要点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诊断和治疗方案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1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65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确诊诊断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详细记录医生对患者的确诊诊断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包括疾病名称和相关信息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记录患者的治疗方案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包括药物治疗、手术等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记录医生对患者的医嘱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包括饮食、用药等建议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随访计划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制定患者的随访计划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包括复诊时间等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备注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备注栏是医生查房记录中非常重要的一部分，用于记录医师的其他观察、建议或特殊情况。医生可以在备注栏中留下需要保留的必要信息，以备查阅。建议医生在备注栏中尽量详细、清晰地记录相关内容。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三级医师查房记录是医务人员在工作中非常重要的一项内容，通过查房记录可以详细记录患者情况、诊断治疗方案等内容，为医疗质量提升和病情监控提供重要参考。医务人员应当认真填写查房记录，并保证记录内容准确、清晰，以便后续医疗工作的开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3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三级医师查房记录的注意事项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https://d.book118.com/157040132033006054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三级医师查房记录</vt:lpstr>
      <vt:lpstr>目录</vt:lpstr>
      <vt:lpstr>第1章 三级医师查房记录简介</vt:lpstr>
      <vt:lpstr>三级医师查房记录的内容</vt:lpstr>
      <vt:lpstr>三级医师查房记录简介</vt:lpstr>
      <vt:lpstr>第2章 三级医师查房记录的书写格式</vt:lpstr>
      <vt:lpstr>三级医师查房记录的书写技巧</vt:lpstr>
      <vt:lpstr> </vt:lpstr>
      <vt:lpstr>第3章 三级医师查房记录的内容要点</vt:lpstr>
      <vt:lpstr>诊断和治疗方案</vt:lpstr>
      <vt:lpstr> </vt:lpstr>
      <vt:lpstr>总结</vt:lpstr>
      <vt:lpstr>第4章 三级医师查房记录的注意事项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2024-09-28T09:48:34.837</cp:lastPrinted>
  <dcterms:created xsi:type="dcterms:W3CDTF">2024-09-28T01:48:34Z</dcterms:created>
  <dcterms:modified xsi:type="dcterms:W3CDTF">2024-09-28T01:48:37Z</dcterms:modified>
</cp:coreProperties>
</file>