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1859D-DC4F-451B-8D2C-1ABC5EA7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506F0-B5A9-458B-B658-0AE63A224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AD862-37F8-4C55-B0B7-B0A776573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47B13-E18B-4E94-8CA3-F57E61BCD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9DC88-92C9-4E94-A30D-DFC9D47E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3B913-8E8E-44B1-9E38-EACCE9B1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902D7-A428-48E6-ABBC-DA76F29C0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2E0C1-8CCD-4EB7-AB48-A1A3733AA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9696F-C0BA-4490-80B7-2B0C53E3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9C497-CCA6-42DC-9D1D-2812B680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26AA7-326D-4D9E-80EF-B2E2976F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41132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《我爱少先队》主题队会课件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我爱少先队——情感培养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少先队员的素质与能力培养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少先队活动与组织建设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少先队工作的挑战与对策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我爱少先队——展望未来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少先队是中国少年儿童的群众组织，是少年儿童学习中国特色社会主义和共产主义的学校，是建设社会主义和共产主义的预备队。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的任务是：团结教育少年儿童，听党的话，爱祖国、爱人民、爱劳动、爱科学、爱护公共财物，努力学习，锻炼身体，参与实践，培养能力，立志为建设中国特色社会主义现代化强国贡献力量，努力成长为社会主义现代化建设需要的合格人才，做共产主义事业的接班人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少先队的历史与任务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少先队的性质与特点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少先队的性质是中国少年儿童的群众组织，是少年儿童学习中国特色社会主义和共产主义的学校，是建设社会主义和共产主义的预备队。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少先队的特点有：儿童性、群众性、教育性、政治性、自主性。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少先队的标志是红领巾。它代表红旗的一角，是革命先烈的鲜血染成。每个队员都应该佩戴它和爱护它，为它增添新的荣誉。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少先队的礼仪包括：敬队礼、佩戴红领巾、呼号、唱队歌、少先队集会仪式等。这些礼仪是少先队的传统和特色，体现了少先队员的组织认同感和荣誉感。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少先队的标志与礼仪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我爱少先队——情感培养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讲述少先队的历史和使命，激发队员对少先队的认同感和热爱。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通过分享个人在少先队中的成长经历，增强队员对少先队的归属感和自豪感。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组织队员参观少先队活动室、队史展览等，让队员更加深入地了解少先队的文化和传统。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对少先队的热爱与归属感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介绍少先队的荣誉体系，包括红领巾奖章、优秀少先队员等，让队员了解荣誉的重要性。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引导队员认识到作为少先队员的责任和使命，鼓励他们为少先队的发展贡献自己的力量。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通过案例分析，让队员了解不珍惜少先队荣誉和违反队规队纪的危害和后果。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珍惜少先队荣誉与责任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鼓励队员积极参加少先队组织的各项活动，如志愿服务、文艺比赛、体育竞赛等。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引导队员在活动中发挥自己的特长和优势，为少先队争光添彩。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通过活动总结和分享，让队员认识到参与少先队活动的意义和价值，提高他们的参与度和积极性。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积极参与少先队活动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少先队员的素质与能力培养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热爱人民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具有良好的道德品质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思想品德素质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引导少先队员自觉遵守社会公共秩序，爱护公共财物，保护环境。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教育少先队员关心他人，尊重师长，团结同学，乐于助人。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培养少先队员对祖国的深厚感情，树立民族自尊心和自豪感。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培养少先队员诚实、勇敢、勤劳、节俭等优秀品质。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637" r="166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科学文化素质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帮助少先队员掌握语文、数学、英语等基础知识，为今后的学习打下基础。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引导少先队员广泛阅读，开阔视野，增长见识。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激发少先队员对知识的渴望和对学习的热情。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培养少先队员良好的学习习惯和方法，提高学习效率。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掌握基础知识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拓宽知识面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培养学习兴趣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坚强的意志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良好的性格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健全的人格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健康心理素质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教育少先队员保持乐观向上的情绪，学会调节和控制自己的情绪。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培养少先队员不怕困难、勇往直前的意志品质。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引导少先队员形成热情开朗、宽容豁达、积极向上的性格特征。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促进少先队员人格的全面发展，形成健全的人格特征。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https://d.book118.com/157041132046006040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2024-09-12T15:39:23.822</cp:lastPrinted>
  <dcterms:created xsi:type="dcterms:W3CDTF">2024-09-12T07:39:23Z</dcterms:created>
  <dcterms:modified xsi:type="dcterms:W3CDTF">2024-09-12T07:39:26Z</dcterms:modified>
</cp:coreProperties>
</file>