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4EA9D3-6DAB-4682-B22D-73F7D01F6F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42C16B-7225-4798-BD0E-AB2793BC99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D16460-6E26-461C-BD0B-DE69787754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4262A2-E8EA-4CDD-922D-16CB5833E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4D1267-8651-4BB8-8A9D-D89033DE6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F4D2E2-72D1-48DC-9D77-2ACE9171AE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34E991-EC87-4D9D-91F1-3A121195D8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C870FC-5F8F-4852-9764-0FC5C21FA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6C972A-2A86-4EA1-84BA-46824B618D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778B45-3F06-437B-8E8D-B5C2D4567A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8866AC-0F68-4F45-B0FE-B13A596E39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704204511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预防新冠疫情主题班会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新冠疫情的简介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预防新冠疫情的方法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新冠疫情的应对策略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增强免疫力，抵抗病毒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新冠疫情的心理防护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新冠疫情的简介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新冠疫情，也称为COVID-19疫情，是由于新型冠状病毒感染引起的一场全球公共卫生危机。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首次发现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全球影响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2019年12月，中国湖北省武汉市首次报告了这种新型冠状病毒的病例。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截至目前，新冠疫情已影响全球大部分国家和地区，造成数百万人感染和数十万人死亡。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什么是新冠疫情？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感染者咳嗽、打喷嚏或说话时，病毒会通过飞沫传播给他人。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750" r="9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2917" b="291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直接传播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病毒可以附着在物体表面，通过接触这些被污染的物体，再触摸口、鼻或眼而感染。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接触传播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在封闭、通风不良的环境下，病毒可以在空气中长时间悬浮，被人吸入后感染。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气溶胶传播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新冠疫情的传播方式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新冠病毒感染可能导致肺炎、心脏疾病等严重并发症，甚至死亡。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对健康的危害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新冠疫情打乱了人们的日常生活和工作，对全球经济、教育和社会服务造成巨大压力和挑战。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对社会的影响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疫情导致人们面临恐惧、焦虑、孤独和不确定性，对心理健康产生负面影响。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心理影响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新冠疫情的危害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预防新冠疫情的方法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口罩是预防新冠病毒传播的重要手段之一，可以有效减少飞沫传播的风险。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选择符合防护标准的口罩，如医用外科口罩或医用防护口罩，并正确佩戴。佩戴时要确保口罩完全覆盖口鼻和下巴，紧贴面部，避免在公共场合摘下口罩。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戴口罩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455" r="16455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勤洗手是预防新冠疫情的有效方法之一，可以减少病毒通过接触传播的风险。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用肥皂和流动水洗手，每次至少20秒，确保洗手液覆盖手心、手背、手指和指甲缝。在公共场合不方便洗手时，可使用含有至少60%酒精的手部消毒液。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勤洗手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448" r="2944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保持社交距离是预防新冠疫情的重要措施之一，可以降低飞沫传播和接触传播的风险。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尽量保持与他人1米以上的距离，尤其是对于不熟悉的人和在公共场所。避免近距离接触和拥抱等亲密行为，减少聚集活动。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保持社交距离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避免去人员密集场所可以降低感染新冠病毒的风险。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尽量减少去商场、超市、电影院等人员密集场所的频率，选择线上购物或错峰出行。在人员密集场所时，应佩戴口罩、保持社交距离并加强个人防护措施。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不去人员密集场所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新冠疫情的应对策略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https://d.book118.com/157042045114006031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2024-09-03T22:14:37.654</cp:lastPrinted>
  <dcterms:created xsi:type="dcterms:W3CDTF">2024-09-03T14:14:37Z</dcterms:created>
  <dcterms:modified xsi:type="dcterms:W3CDTF">2024-09-03T14:14:39Z</dcterms:modified>
</cp:coreProperties>
</file>