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985E0-3D0A-4A3D-8D4C-B15110DD8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5E96F-9A91-4475-B599-EF828B47E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89A86-877C-447B-97D8-CF45F7652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805F3-C2F7-4B28-9BDF-2CAF54B2F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1CEDC7-4E9C-4C63-B522-C26A17FC8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DDAD70-C5A2-435D-9FC1-1CBE1B49E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34B4A6-3D59-4721-BD96-F2B84ED54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9419E-A5B0-4E33-9033-89BF2EF9A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3D4405-06BE-4DEB-84EF-F5A725356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B9C1F-9C7B-4C25-8476-00229B0C6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1B554-21C6-4298-BE20-942B29883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4215612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《网络文明与安全》ppt课件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网络文明概述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网络安全的挑战与问题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网络文明素养的培养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网络安全的防护措施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网络文明与安全的社会责任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未来网络文明与安全的发展趋势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网络文明概述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网络文明是指在互联网上形成的一种积极、健康、向上的文化，它体现了人类在数字化时代的文明成果和发展趋势。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网络文明涵盖了网络道德、网络法规、网络安全、网络文化等多个方面，它旨在促进互联网的健康发展，维护网络空间的秩序和安全。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网络文明的定义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网络文明涵盖的方面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网络文明的定义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网络文明的发展使得人们可以更加自由地获取和分享信息，促进了知识传播和交流，推动了社会的进步和发展。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促进信息交流与知识共享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网络文明的发展有助于培养人们的网络道德素质，提升社会文明程度，推动社会和谐发展。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提升公民素质和社会文明程度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网络文明的发展有助于维护网络安全和国家安全，防止网络犯罪和不良信息的传播。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保障网络安全和国家安全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网络文明的重要性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284" b="102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网络文明的发展历程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互联网的兴起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随着计算机技术和通信技术的发展，互联网逐渐兴起，成为人们获取信息、交流思想的重要平台。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网络道德规范的提出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随着互联网的普及，人们开始意识到网络行为的规范性，网络道德规范逐步形成。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网络法规的制定和完善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为了维护网络空间的秩序和安全，各国政府开始制定和完善网络法规，加强对互联网的管理和监管。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网络安全的挑战与问题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网络安全威胁的类型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通过电子邮件、下载等方式传播，破坏系统、窃取数据。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伪装成合法网站或邮件，诱导用户点击恶意链接，窃取个人信息。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使目标网站或服务器瘫痪，无法正常提供服务。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利用系统漏洞、密码猜测等技术非法入侵计算机系统。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病毒与恶意软件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钓鱼攻击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拒绝服务攻击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黑客攻击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个人和企业敏感信息泄露，可能导致财产损失、身份盗用等。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数据泄露与隐私侵犯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网络犯罪导致的经济损失逐年增长，影响国家安全和经济发展。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经济损失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网络安全事件可能导致企业、政府机构等重要设施瘫痪，影响正常运转。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系统瘫痪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网络攻击事件频繁发生，成为国际安全的重要威胁。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国际安全问题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网络安全问题的严重性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Equifax数据泄露事件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2017年，美国Equifax公司发生大规模数据泄露，涉及约1.4亿美国人和约7000万英国用户。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WannaCry勒索软件攻击事件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2017年，全球范围内爆发WannaCry勒索软件攻击事件，影响多个国家的基础设施和企事业单位。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SolarWinds供应链攻击事件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2020年，美国SolarWinds公司软件被植入后门，导致全球数千家机构受到影响。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网络安全事件案例分析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网络文明素养的培养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在网络上，应尊重他人的权利和尊严，不发表攻击、侮辱、歧视性的言论。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诚实守信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958" r="3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友善互助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在网络交流中，应保持真实可信，不传播虚假信息或误导他人。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在网络社区中，应友善待人，乐于助人，积极参与网络公益活动。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提升网络道德素养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网络行为应遵守国家法律法规，不从事违法犯罪活动。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50" r="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尊重他人的知识产权，不盗用他人的原创内容。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保护知识产权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不传播色情、暴力、恐怖等不良内容，维护网络健康。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抵制不良信息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增强网络法律意识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https://d.book118.com/157042156121006033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2024-09-07T03:20:46.908</cp:lastPrinted>
  <dcterms:created xsi:type="dcterms:W3CDTF">2024-09-06T19:20:46Z</dcterms:created>
  <dcterms:modified xsi:type="dcterms:W3CDTF">2024-09-06T19:20:48Z</dcterms:modified>
</cp:coreProperties>
</file>