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86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DF6D16-BC25-41C7-9F6C-26A59F563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496D4F-B68B-447D-983C-B0B79CAD1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6F1940-266D-41AD-85B6-92050EC0F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70048C-17DC-43A5-BE50-C5677D679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38FD6A-A9F7-4A18-8A86-EB9D70D2B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F9211A-6B0A-438E-A62B-5E0CAB562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0B448B-064A-454A-BEC0-65143801A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6CD221-A281-45C9-87AE-2074E2898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53FCF0-43EA-46DD-8FF3-ECBD641CE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93DDE9-53B6-42F7-8D50-C95E338BA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E82F9F-0A87-4CD2-B234-75727A6A2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6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7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8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9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0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5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6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1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7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8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3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4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9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1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5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6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7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8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3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4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9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5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6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1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2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7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8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1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2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3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4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5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7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8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0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1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3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亮着灯的房子&#10;&#10;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9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52" name="图片 251" descr="亮着灯的房子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25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0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1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30000">
                      <a:schemeClr val="accent2"/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9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1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pic>
        <p:nvPicPr>
          <p:cNvPr id="277" name="图片 276" descr="亮着灯的房子&#10;&#10;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31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7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4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6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7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9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6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7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8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9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0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1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3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4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5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7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8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3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4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5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6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7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6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7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9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0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1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3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4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5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6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7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8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9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1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2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3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4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5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6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7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8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9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1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2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8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9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1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2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3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4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5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6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7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8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9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3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4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07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8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9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1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2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3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4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5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6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7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8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9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1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2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3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4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5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6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7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8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9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1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2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3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4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5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6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7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8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9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1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2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3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4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5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6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2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pic>
        <p:nvPicPr>
          <p:cNvPr id="259" name="图片 258" descr="亮着灯的房子&#10;&#10;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9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4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5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7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8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9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1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2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3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4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5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6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7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8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9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1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2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3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4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5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6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7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8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9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1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2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3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4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5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6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7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8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9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1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2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3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5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6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7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8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9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0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1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3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4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5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6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7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8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9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0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1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3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4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5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6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7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8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9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0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1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3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4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5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6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7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8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9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0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1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3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4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6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uFillTx/>
          <a:latin typeface="+mj-ea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4.xml" /><Relationship Id="rId3" Type="http://schemas.openxmlformats.org/officeDocument/2006/relationships/tags" Target="../tags/tag725.xml" /><Relationship Id="rId4" Type="http://schemas.openxmlformats.org/officeDocument/2006/relationships/tags" Target="../tags/tag72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27.xml" /><Relationship Id="rId3" Type="http://schemas.openxmlformats.org/officeDocument/2006/relationships/tags" Target="../tags/tag728.xml" /><Relationship Id="rId4" Type="http://schemas.openxmlformats.org/officeDocument/2006/relationships/tags" Target="../tags/tag729.xml" /><Relationship Id="rId5" Type="http://schemas.openxmlformats.org/officeDocument/2006/relationships/tags" Target="../tags/tag730.xml" /><Relationship Id="rId6" Type="http://schemas.openxmlformats.org/officeDocument/2006/relationships/tags" Target="../tags/tag73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32.xml" /><Relationship Id="rId3" Type="http://schemas.openxmlformats.org/officeDocument/2006/relationships/tags" Target="../tags/tag733.xml" /><Relationship Id="rId4" Type="http://schemas.openxmlformats.org/officeDocument/2006/relationships/tags" Target="../tags/tag734.xml" /><Relationship Id="rId5" Type="http://schemas.openxmlformats.org/officeDocument/2006/relationships/tags" Target="../tags/tag73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4.xml" /><Relationship Id="rId11" Type="http://schemas.openxmlformats.org/officeDocument/2006/relationships/tags" Target="../tags/tag745.xml" /><Relationship Id="rId12" Type="http://schemas.openxmlformats.org/officeDocument/2006/relationships/tags" Target="../tags/tag746.xml" /><Relationship Id="rId13" Type="http://schemas.openxmlformats.org/officeDocument/2006/relationships/tags" Target="../tags/tag747.xml" /><Relationship Id="rId14" Type="http://schemas.openxmlformats.org/officeDocument/2006/relationships/tags" Target="../tags/tag748.xml" /><Relationship Id="rId15" Type="http://schemas.openxmlformats.org/officeDocument/2006/relationships/tags" Target="../tags/tag749.xml" /><Relationship Id="rId16" Type="http://schemas.openxmlformats.org/officeDocument/2006/relationships/tags" Target="../tags/tag750.xml" /><Relationship Id="rId17" Type="http://schemas.openxmlformats.org/officeDocument/2006/relationships/tags" Target="../tags/tag751.xml" /><Relationship Id="rId18" Type="http://schemas.openxmlformats.org/officeDocument/2006/relationships/tags" Target="../tags/tag752.xml" /><Relationship Id="rId19" Type="http://schemas.openxmlformats.org/officeDocument/2006/relationships/tags" Target="../tags/tag753.xml" /><Relationship Id="rId2" Type="http://schemas.openxmlformats.org/officeDocument/2006/relationships/tags" Target="../tags/tag736.xml" /><Relationship Id="rId20" Type="http://schemas.openxmlformats.org/officeDocument/2006/relationships/tags" Target="../tags/tag754.xml" /><Relationship Id="rId21" Type="http://schemas.openxmlformats.org/officeDocument/2006/relationships/tags" Target="../tags/tag755.xml" /><Relationship Id="rId3" Type="http://schemas.openxmlformats.org/officeDocument/2006/relationships/tags" Target="../tags/tag737.xml" /><Relationship Id="rId4" Type="http://schemas.openxmlformats.org/officeDocument/2006/relationships/tags" Target="../tags/tag738.xml" /><Relationship Id="rId5" Type="http://schemas.openxmlformats.org/officeDocument/2006/relationships/tags" Target="../tags/tag739.xml" /><Relationship Id="rId6" Type="http://schemas.openxmlformats.org/officeDocument/2006/relationships/tags" Target="../tags/tag740.xml" /><Relationship Id="rId7" Type="http://schemas.openxmlformats.org/officeDocument/2006/relationships/tags" Target="../tags/tag741.xml" /><Relationship Id="rId8" Type="http://schemas.openxmlformats.org/officeDocument/2006/relationships/tags" Target="../tags/tag742.xml" /><Relationship Id="rId9" Type="http://schemas.openxmlformats.org/officeDocument/2006/relationships/tags" Target="../tags/tag74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64.xml" /><Relationship Id="rId11" Type="http://schemas.openxmlformats.org/officeDocument/2006/relationships/tags" Target="../tags/tag765.xml" /><Relationship Id="rId12" Type="http://schemas.openxmlformats.org/officeDocument/2006/relationships/tags" Target="../tags/tag766.xml" /><Relationship Id="rId13" Type="http://schemas.openxmlformats.org/officeDocument/2006/relationships/tags" Target="../tags/tag767.xml" /><Relationship Id="rId14" Type="http://schemas.openxmlformats.org/officeDocument/2006/relationships/tags" Target="../tags/tag768.xml" /><Relationship Id="rId15" Type="http://schemas.openxmlformats.org/officeDocument/2006/relationships/tags" Target="../tags/tag769.xml" /><Relationship Id="rId16" Type="http://schemas.openxmlformats.org/officeDocument/2006/relationships/tags" Target="../tags/tag770.xml" /><Relationship Id="rId17" Type="http://schemas.openxmlformats.org/officeDocument/2006/relationships/tags" Target="../tags/tag771.xml" /><Relationship Id="rId2" Type="http://schemas.openxmlformats.org/officeDocument/2006/relationships/tags" Target="../tags/tag756.xml" /><Relationship Id="rId3" Type="http://schemas.openxmlformats.org/officeDocument/2006/relationships/tags" Target="../tags/tag757.xml" /><Relationship Id="rId4" Type="http://schemas.openxmlformats.org/officeDocument/2006/relationships/tags" Target="../tags/tag758.xml" /><Relationship Id="rId5" Type="http://schemas.openxmlformats.org/officeDocument/2006/relationships/tags" Target="../tags/tag759.xml" /><Relationship Id="rId6" Type="http://schemas.openxmlformats.org/officeDocument/2006/relationships/tags" Target="../tags/tag760.xml" /><Relationship Id="rId7" Type="http://schemas.openxmlformats.org/officeDocument/2006/relationships/tags" Target="../tags/tag761.xml" /><Relationship Id="rId8" Type="http://schemas.openxmlformats.org/officeDocument/2006/relationships/tags" Target="../tags/tag762.xml" /><Relationship Id="rId9" Type="http://schemas.openxmlformats.org/officeDocument/2006/relationships/tags" Target="../tags/tag76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72.xml" /><Relationship Id="rId3" Type="http://schemas.openxmlformats.org/officeDocument/2006/relationships/tags" Target="../tags/tag773.xml" /><Relationship Id="rId4" Type="http://schemas.openxmlformats.org/officeDocument/2006/relationships/tags" Target="../tags/tag77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83.xml" /><Relationship Id="rId11" Type="http://schemas.openxmlformats.org/officeDocument/2006/relationships/tags" Target="../tags/tag784.xml" /><Relationship Id="rId12" Type="http://schemas.openxmlformats.org/officeDocument/2006/relationships/tags" Target="../tags/tag785.xml" /><Relationship Id="rId13" Type="http://schemas.openxmlformats.org/officeDocument/2006/relationships/tags" Target="../tags/tag786.xml" /><Relationship Id="rId14" Type="http://schemas.openxmlformats.org/officeDocument/2006/relationships/tags" Target="../tags/tag787.xml" /><Relationship Id="rId15" Type="http://schemas.openxmlformats.org/officeDocument/2006/relationships/tags" Target="../tags/tag788.xml" /><Relationship Id="rId16" Type="http://schemas.openxmlformats.org/officeDocument/2006/relationships/tags" Target="../tags/tag789.xml" /><Relationship Id="rId17" Type="http://schemas.openxmlformats.org/officeDocument/2006/relationships/tags" Target="../tags/tag790.xml" /><Relationship Id="rId18" Type="http://schemas.openxmlformats.org/officeDocument/2006/relationships/tags" Target="../tags/tag791.xml" /><Relationship Id="rId2" Type="http://schemas.openxmlformats.org/officeDocument/2006/relationships/tags" Target="../tags/tag775.xml" /><Relationship Id="rId3" Type="http://schemas.openxmlformats.org/officeDocument/2006/relationships/tags" Target="../tags/tag776.xml" /><Relationship Id="rId4" Type="http://schemas.openxmlformats.org/officeDocument/2006/relationships/tags" Target="../tags/tag777.xml" /><Relationship Id="rId5" Type="http://schemas.openxmlformats.org/officeDocument/2006/relationships/tags" Target="../tags/tag778.xml" /><Relationship Id="rId6" Type="http://schemas.openxmlformats.org/officeDocument/2006/relationships/tags" Target="../tags/tag779.xml" /><Relationship Id="rId7" Type="http://schemas.openxmlformats.org/officeDocument/2006/relationships/tags" Target="../tags/tag780.xml" /><Relationship Id="rId8" Type="http://schemas.openxmlformats.org/officeDocument/2006/relationships/tags" Target="../tags/tag781.xml" /><Relationship Id="rId9" Type="http://schemas.openxmlformats.org/officeDocument/2006/relationships/tags" Target="../tags/tag78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00.xml" /><Relationship Id="rId11" Type="http://schemas.openxmlformats.org/officeDocument/2006/relationships/tags" Target="../tags/tag801.xml" /><Relationship Id="rId12" Type="http://schemas.openxmlformats.org/officeDocument/2006/relationships/tags" Target="../tags/tag802.xml" /><Relationship Id="rId13" Type="http://schemas.openxmlformats.org/officeDocument/2006/relationships/tags" Target="../tags/tag803.xml" /><Relationship Id="rId2" Type="http://schemas.openxmlformats.org/officeDocument/2006/relationships/tags" Target="../tags/tag792.xml" /><Relationship Id="rId3" Type="http://schemas.openxmlformats.org/officeDocument/2006/relationships/tags" Target="../tags/tag793.xml" /><Relationship Id="rId4" Type="http://schemas.openxmlformats.org/officeDocument/2006/relationships/tags" Target="../tags/tag794.xml" /><Relationship Id="rId5" Type="http://schemas.openxmlformats.org/officeDocument/2006/relationships/tags" Target="../tags/tag795.xml" /><Relationship Id="rId6" Type="http://schemas.openxmlformats.org/officeDocument/2006/relationships/tags" Target="../tags/tag796.xml" /><Relationship Id="rId7" Type="http://schemas.openxmlformats.org/officeDocument/2006/relationships/tags" Target="../tags/tag797.xml" /><Relationship Id="rId8" Type="http://schemas.openxmlformats.org/officeDocument/2006/relationships/tags" Target="../tags/tag798.xml" /><Relationship Id="rId9" Type="http://schemas.openxmlformats.org/officeDocument/2006/relationships/tags" Target="../tags/tag79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12.xml" /><Relationship Id="rId11" Type="http://schemas.openxmlformats.org/officeDocument/2006/relationships/tags" Target="../tags/tag813.xml" /><Relationship Id="rId12" Type="http://schemas.openxmlformats.org/officeDocument/2006/relationships/tags" Target="../tags/tag814.xml" /><Relationship Id="rId13" Type="http://schemas.openxmlformats.org/officeDocument/2006/relationships/tags" Target="../tags/tag815.xml" /><Relationship Id="rId14" Type="http://schemas.openxmlformats.org/officeDocument/2006/relationships/tags" Target="../tags/tag816.xml" /><Relationship Id="rId15" Type="http://schemas.openxmlformats.org/officeDocument/2006/relationships/tags" Target="../tags/tag817.xml" /><Relationship Id="rId16" Type="http://schemas.openxmlformats.org/officeDocument/2006/relationships/tags" Target="../tags/tag818.xml" /><Relationship Id="rId17" Type="http://schemas.openxmlformats.org/officeDocument/2006/relationships/tags" Target="../tags/tag819.xml" /><Relationship Id="rId18" Type="http://schemas.openxmlformats.org/officeDocument/2006/relationships/tags" Target="../tags/tag820.xml" /><Relationship Id="rId19" Type="http://schemas.openxmlformats.org/officeDocument/2006/relationships/tags" Target="../tags/tag821.xml" /><Relationship Id="rId2" Type="http://schemas.openxmlformats.org/officeDocument/2006/relationships/tags" Target="../tags/tag804.xml" /><Relationship Id="rId20" Type="http://schemas.openxmlformats.org/officeDocument/2006/relationships/tags" Target="../tags/tag822.xml" /><Relationship Id="rId21" Type="http://schemas.openxmlformats.org/officeDocument/2006/relationships/tags" Target="../tags/tag823.xml" /><Relationship Id="rId22" Type="http://schemas.openxmlformats.org/officeDocument/2006/relationships/tags" Target="../tags/tag824.xml" /><Relationship Id="rId23" Type="http://schemas.openxmlformats.org/officeDocument/2006/relationships/tags" Target="../tags/tag825.xml" /><Relationship Id="rId24" Type="http://schemas.openxmlformats.org/officeDocument/2006/relationships/tags" Target="../tags/tag826.xml" /><Relationship Id="rId25" Type="http://schemas.openxmlformats.org/officeDocument/2006/relationships/tags" Target="../tags/tag827.xml" /><Relationship Id="rId26" Type="http://schemas.openxmlformats.org/officeDocument/2006/relationships/tags" Target="../tags/tag828.xml" /><Relationship Id="rId27" Type="http://schemas.openxmlformats.org/officeDocument/2006/relationships/tags" Target="../tags/tag829.xml" /><Relationship Id="rId28" Type="http://schemas.openxmlformats.org/officeDocument/2006/relationships/tags" Target="../tags/tag830.xml" /><Relationship Id="rId29" Type="http://schemas.openxmlformats.org/officeDocument/2006/relationships/tags" Target="../tags/tag831.xml" /><Relationship Id="rId3" Type="http://schemas.openxmlformats.org/officeDocument/2006/relationships/tags" Target="../tags/tag805.xml" /><Relationship Id="rId30" Type="http://schemas.openxmlformats.org/officeDocument/2006/relationships/tags" Target="../tags/tag832.xml" /><Relationship Id="rId4" Type="http://schemas.openxmlformats.org/officeDocument/2006/relationships/tags" Target="../tags/tag806.xml" /><Relationship Id="rId5" Type="http://schemas.openxmlformats.org/officeDocument/2006/relationships/tags" Target="../tags/tag807.xml" /><Relationship Id="rId6" Type="http://schemas.openxmlformats.org/officeDocument/2006/relationships/tags" Target="../tags/tag808.xml" /><Relationship Id="rId7" Type="http://schemas.openxmlformats.org/officeDocument/2006/relationships/tags" Target="../tags/tag809.xml" /><Relationship Id="rId8" Type="http://schemas.openxmlformats.org/officeDocument/2006/relationships/tags" Target="../tags/tag810.xml" /><Relationship Id="rId9" Type="http://schemas.openxmlformats.org/officeDocument/2006/relationships/tags" Target="../tags/tag8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41.xml" /><Relationship Id="rId11" Type="http://schemas.openxmlformats.org/officeDocument/2006/relationships/tags" Target="../tags/tag842.xml" /><Relationship Id="rId12" Type="http://schemas.openxmlformats.org/officeDocument/2006/relationships/tags" Target="../tags/tag843.xml" /><Relationship Id="rId13" Type="http://schemas.openxmlformats.org/officeDocument/2006/relationships/tags" Target="../tags/tag844.xml" /><Relationship Id="rId14" Type="http://schemas.openxmlformats.org/officeDocument/2006/relationships/tags" Target="../tags/tag845.xml" /><Relationship Id="rId15" Type="http://schemas.openxmlformats.org/officeDocument/2006/relationships/tags" Target="../tags/tag846.xml" /><Relationship Id="rId16" Type="http://schemas.openxmlformats.org/officeDocument/2006/relationships/tags" Target="../tags/tag847.xml" /><Relationship Id="rId17" Type="http://schemas.openxmlformats.org/officeDocument/2006/relationships/tags" Target="../tags/tag848.xml" /><Relationship Id="rId18" Type="http://schemas.openxmlformats.org/officeDocument/2006/relationships/tags" Target="../tags/tag849.xml" /><Relationship Id="rId19" Type="http://schemas.openxmlformats.org/officeDocument/2006/relationships/tags" Target="../tags/tag850.xml" /><Relationship Id="rId2" Type="http://schemas.openxmlformats.org/officeDocument/2006/relationships/tags" Target="../tags/tag833.xml" /><Relationship Id="rId20" Type="http://schemas.openxmlformats.org/officeDocument/2006/relationships/tags" Target="../tags/tag851.xml" /><Relationship Id="rId21" Type="http://schemas.openxmlformats.org/officeDocument/2006/relationships/tags" Target="../tags/tag852.xml" /><Relationship Id="rId3" Type="http://schemas.openxmlformats.org/officeDocument/2006/relationships/tags" Target="../tags/tag834.xml" /><Relationship Id="rId4" Type="http://schemas.openxmlformats.org/officeDocument/2006/relationships/tags" Target="../tags/tag835.xml" /><Relationship Id="rId5" Type="http://schemas.openxmlformats.org/officeDocument/2006/relationships/tags" Target="../tags/tag836.xml" /><Relationship Id="rId6" Type="http://schemas.openxmlformats.org/officeDocument/2006/relationships/tags" Target="../tags/tag837.xml" /><Relationship Id="rId7" Type="http://schemas.openxmlformats.org/officeDocument/2006/relationships/tags" Target="../tags/tag838.xml" /><Relationship Id="rId8" Type="http://schemas.openxmlformats.org/officeDocument/2006/relationships/tags" Target="../tags/tag839.xml" /><Relationship Id="rId9" Type="http://schemas.openxmlformats.org/officeDocument/2006/relationships/tags" Target="../tags/tag84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3.xml" /><Relationship Id="rId3" Type="http://schemas.openxmlformats.org/officeDocument/2006/relationships/tags" Target="../tags/tag854.xml" /><Relationship Id="rId4" Type="http://schemas.openxmlformats.org/officeDocument/2006/relationships/tags" Target="../tags/tag85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56.xml" /><Relationship Id="rId3" Type="http://schemas.openxmlformats.org/officeDocument/2006/relationships/tags" Target="../tags/tag857.xml" /><Relationship Id="rId4" Type="http://schemas.openxmlformats.org/officeDocument/2006/relationships/tags" Target="../tags/tag858.xml" /><Relationship Id="rId5" Type="http://schemas.openxmlformats.org/officeDocument/2006/relationships/tags" Target="../tags/tag859.xml" /><Relationship Id="rId6" Type="http://schemas.openxmlformats.org/officeDocument/2006/relationships/tags" Target="../tags/tag86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04301213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公路养护与管理的研究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xxx,.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46" name="标题"/>
          <p:cNvSpPr txBox="1"/>
          <p:nvPr>
            <p:custDataLst>
              <p:tags r:id="rId5"/>
            </p:custDataLst>
          </p:nvPr>
        </p:nvSpPr>
        <p:spPr>
          <a:xfrm>
            <a:off x="7114540" y="79375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公路养护的重要性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椭圆 10"/>
          <p:cNvSpPr/>
          <p:nvPr>
            <p:custDataLst>
              <p:tags r:id="rId6"/>
            </p:custDataLst>
          </p:nvPr>
        </p:nvSpPr>
        <p:spPr>
          <a:xfrm>
            <a:off x="5972175" y="582930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7"/>
            </p:custDataLst>
          </p:nvPr>
        </p:nvSpPr>
        <p:spPr>
          <a:xfrm>
            <a:off x="6064885" y="675640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87" name="序号"/>
          <p:cNvSpPr txBox="1"/>
          <p:nvPr>
            <p:custDataLst>
              <p:tags r:id="rId8"/>
            </p:custDataLst>
          </p:nvPr>
        </p:nvSpPr>
        <p:spPr>
          <a:xfrm>
            <a:off x="5884545" y="822552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标题"/>
          <p:cNvSpPr txBox="1"/>
          <p:nvPr>
            <p:custDataLst>
              <p:tags r:id="rId9"/>
            </p:custDataLst>
          </p:nvPr>
        </p:nvSpPr>
        <p:spPr>
          <a:xfrm>
            <a:off x="7536180" y="1900555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公路养护的主要内容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0"/>
            </p:custDataLst>
          </p:nvPr>
        </p:nvSpPr>
        <p:spPr>
          <a:xfrm>
            <a:off x="6393815" y="1689735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19" name="椭圆 18"/>
          <p:cNvSpPr/>
          <p:nvPr>
            <p:custDataLst>
              <p:tags r:id="rId11"/>
            </p:custDataLst>
          </p:nvPr>
        </p:nvSpPr>
        <p:spPr>
          <a:xfrm>
            <a:off x="6486525" y="1782445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20" name="序号"/>
          <p:cNvSpPr txBox="1"/>
          <p:nvPr>
            <p:custDataLst>
              <p:tags r:id="rId12"/>
            </p:custDataLst>
          </p:nvPr>
        </p:nvSpPr>
        <p:spPr>
          <a:xfrm>
            <a:off x="6309042" y="1896110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02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22" name="标题"/>
          <p:cNvSpPr txBox="1"/>
          <p:nvPr>
            <p:custDataLst>
              <p:tags r:id="rId13"/>
            </p:custDataLst>
          </p:nvPr>
        </p:nvSpPr>
        <p:spPr>
          <a:xfrm>
            <a:off x="7711440" y="300736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公路养护的技术手段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32" name="椭圆 31"/>
          <p:cNvSpPr/>
          <p:nvPr>
            <p:custDataLst>
              <p:tags r:id="rId14"/>
            </p:custDataLst>
          </p:nvPr>
        </p:nvSpPr>
        <p:spPr>
          <a:xfrm>
            <a:off x="6569075" y="2796540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15"/>
            </p:custDataLst>
          </p:nvPr>
        </p:nvSpPr>
        <p:spPr>
          <a:xfrm>
            <a:off x="6661785" y="2889250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36" name="序号"/>
          <p:cNvSpPr txBox="1"/>
          <p:nvPr>
            <p:custDataLst>
              <p:tags r:id="rId16"/>
            </p:custDataLst>
          </p:nvPr>
        </p:nvSpPr>
        <p:spPr>
          <a:xfrm>
            <a:off x="6484302" y="3010535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50" name="标题"/>
          <p:cNvSpPr txBox="1"/>
          <p:nvPr>
            <p:custDataLst>
              <p:tags r:id="rId17"/>
            </p:custDataLst>
          </p:nvPr>
        </p:nvSpPr>
        <p:spPr>
          <a:xfrm>
            <a:off x="7661910" y="4114165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公路养护的管理体制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53" name="椭圆 52"/>
          <p:cNvSpPr/>
          <p:nvPr>
            <p:custDataLst>
              <p:tags r:id="rId18"/>
            </p:custDataLst>
          </p:nvPr>
        </p:nvSpPr>
        <p:spPr>
          <a:xfrm>
            <a:off x="6519545" y="3903345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54" name="椭圆 53"/>
          <p:cNvSpPr/>
          <p:nvPr>
            <p:custDataLst>
              <p:tags r:id="rId19"/>
            </p:custDataLst>
          </p:nvPr>
        </p:nvSpPr>
        <p:spPr>
          <a:xfrm>
            <a:off x="6612255" y="3996055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56" name="序号"/>
          <p:cNvSpPr txBox="1"/>
          <p:nvPr>
            <p:custDataLst>
              <p:tags r:id="rId20"/>
            </p:custDataLst>
          </p:nvPr>
        </p:nvSpPr>
        <p:spPr>
          <a:xfrm>
            <a:off x="6434772" y="4115117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04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58" name="标题"/>
          <p:cNvSpPr txBox="1"/>
          <p:nvPr>
            <p:custDataLst>
              <p:tags r:id="rId21"/>
            </p:custDataLst>
          </p:nvPr>
        </p:nvSpPr>
        <p:spPr>
          <a:xfrm>
            <a:off x="7349490" y="522097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公路养护的创新与发展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61" name="椭圆 60"/>
          <p:cNvSpPr/>
          <p:nvPr>
            <p:custDataLst>
              <p:tags r:id="rId22"/>
            </p:custDataLst>
          </p:nvPr>
        </p:nvSpPr>
        <p:spPr>
          <a:xfrm>
            <a:off x="6207125" y="5010150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62" name="椭圆 61"/>
          <p:cNvSpPr/>
          <p:nvPr>
            <p:custDataLst>
              <p:tags r:id="rId23"/>
            </p:custDataLst>
          </p:nvPr>
        </p:nvSpPr>
        <p:spPr>
          <a:xfrm>
            <a:off x="6299835" y="5102860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63" name="序号"/>
          <p:cNvSpPr txBox="1"/>
          <p:nvPr>
            <p:custDataLst>
              <p:tags r:id="rId24"/>
            </p:custDataLst>
          </p:nvPr>
        </p:nvSpPr>
        <p:spPr>
          <a:xfrm>
            <a:off x="6131560" y="5219699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公路养护的重要性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保持路况良好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减少交通事故：良好的路况可以降低交通事故的发生率，保障交通安全。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提高行车舒适度：良好的路况可以减少车辆颠簸，提高行车舒适度。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延长公路使用寿命：及时养护可以延长公路的使用寿命，节约维修成本。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保障交通运输效率：良好的路况可以保障交通运输的效率，促进经济发展。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延长公路使用寿命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定期养护可以及时修复损坏部分，防止小问题变成大问题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正确的养护方法能够提高公路的耐久性和抗灾能力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保持公路的平整度和安全性，降低交通事故的发生率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延长公路的使用寿命能够节约大量的维修和重建成本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确保交通安全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公路养护可以保持路面状况良好，减少坑洼和损坏，从而降低交通事故发生的概率。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良好的公路养护可以保证交通流畅，减少交通拥堵，提高出行效率。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公路养护是保障人民生命财产安全的重要措施之一，也是社会经济发展的重要基础。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定期的公路养护可以及时修复路面的安全隐患，提高道路的安全性。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减少交通拥堵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预防性养护可以减少突发状况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公路状况对行车速度的影响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公路养护可以保持路面平整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养护工作对提高道路通行能力的作用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公路养护的主要内容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日常养护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排水设施清理：定期清理排水沟，保证排水通畅，防止积水对路面造成损害。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路面清扫：保持路面整洁，防止杂物对车辆行驶造成影响。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设施维护：对公路沿线的护栏、标线、标志等设施进行检查和维护，确保其完好有效。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绿化带养护：修剪、灌溉、施肥等措施，保持公路两侧绿化带生长良好，提高公路的美观度和行车舒适度。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定期养护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定期检查路面状况，及时发现和修复损坏的路面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定期清理路面积水、积雪和垃圾，保持路面整洁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定期修剪路肩、边坡和中央分隔带，保持绿化美观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定期维护桥梁、涵洞等构造物，确保安全畅通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专项养护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路基养护：保持路肩、边坡稳定，预防水土流失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隧道养护：保持隧道内设施完好，确保安全通行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桥涵养护：定期检查桥涵结构，确保安全通行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路面养护：定期检查路面状况，修复损坏部分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应急养护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定义：对因自然灾害、交通事故等原因造成的公路损坏进行紧急抢修和恢复的工作。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措施：设立应急抢险队伍，配备必要的设备和器材，建立应急预案和预警机制。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合作：与交警、消防、医疗等部门建立联动机制，共同应对紧急情况。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目的：保障公路畅通，减少交通中断时间，降低对经济社会的影响。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公路养护的技术手段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路面检测与评价技术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路面损坏检测：通过定期检查和记录路面损坏情况，为养护工作提供依据。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路面平整度检测：采用专业设备对路面平整度进行测量，确保行车安全和舒适。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路面抗滑性能检测：通过测试路面摩擦系数，评估路面的抗滑性能，确保行车安全。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路面强度检测：通过检测路面材料强度，评估路面的承载能力，预防路面损坏。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https://d.book118.com/157043012130006050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3;二级&#13;三级&#13;四级&#13;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6"/>
  <p:tag name="KSO_WM_UNIT_TYPE" val="b"/>
  <p:tag name="KSO_WM_UNIT_USESOURCEFORMAT_APPLY" val="0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5"/>
  <p:tag name="KSO_WM_UNIT_TYPE" val="a"/>
  <p:tag name="KSO_WM_UNIT_USESOURCEFORMAT_APPLY" val="0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YPE" val="l_h_a"/>
  <p:tag name="KSO_WM_UNIT_USESOURCEFORMAT_APPLY" val="0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custom20230896_5*l_h_i*1_1_1"/>
  <p:tag name="KSO_WM_UNIT_INDEX" val="1_1_1"/>
  <p:tag name="KSO_WM_UNIT_LAYERLEVEL" val="1_1_1"/>
  <p:tag name="KSO_WM_UNIT_SHADOW_SCHEMECOLOR_INDEX" val="16"/>
  <p:tag name="KSO_WM_UNIT_TYPE" val="l_h_i"/>
  <p:tag name="KSO_WM_UNIT_USESOURCEFORMAT_APPLY" val="0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896_5*l_h_i*1_1_3"/>
  <p:tag name="KSO_WM_UNIT_INDEX" val="1_1_3"/>
  <p:tag name="KSO_WM_UNIT_LAYERLEVEL" val="1_1_1"/>
  <p:tag name="KSO_WM_UNIT_SHADOW_SCHEMECOLOR_INDEX" val="16"/>
  <p:tag name="KSO_WM_UNIT_TYPE" val="l_h_i"/>
  <p:tag name="KSO_WM_UNIT_USESOURCEFORMAT_APPLY" val="0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1_2"/>
  <p:tag name="KSO_WM_UNIT_INDEX" val="1_1_2"/>
  <p:tag name="KSO_WM_UNIT_LAYERLEVEL" val="1_1_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YPE" val="l_h_a"/>
  <p:tag name="KSO_WM_UNIT_USESOURCEFORMAT_APPLY" val="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custom20230896_5*l_h_i*1_2_1"/>
  <p:tag name="KSO_WM_UNIT_INDEX" val="1_2_1"/>
  <p:tag name="KSO_WM_UNIT_LAYERLEVEL" val="1_1_1"/>
  <p:tag name="KSO_WM_UNIT_SHADOW_SCHEMECOLOR_INDEX" val="16"/>
  <p:tag name="KSO_WM_UNIT_TYPE" val="l_h_i"/>
  <p:tag name="KSO_WM_UNIT_USESOURCEFORMAT_APPLY" val="0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896_5*l_h_i*1_2_3"/>
  <p:tag name="KSO_WM_UNIT_INDEX" val="1_2_3"/>
  <p:tag name="KSO_WM_UNIT_LAYERLEVEL" val="1_1_1"/>
  <p:tag name="KSO_WM_UNIT_SHADOW_SCHEMECOLOR_INDEX" val="16"/>
  <p:tag name="KSO_WM_UNIT_TYPE" val="l_h_i"/>
  <p:tag name="KSO_WM_UNIT_USESOURCEFORMAT_APPLY" val="0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2_2"/>
  <p:tag name="KSO_WM_UNIT_INDEX" val="1_2_2"/>
  <p:tag name="KSO_WM_UNIT_LAYERLEVEL" val="1_1_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YPE" val="l_h_a"/>
  <p:tag name="KSO_WM_UNIT_USESOURCEFORMAT_APPLY" val="0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custom20230896_5*l_h_i*1_3_1"/>
  <p:tag name="KSO_WM_UNIT_INDEX" val="1_3_1"/>
  <p:tag name="KSO_WM_UNIT_LAYERLEVEL" val="1_1_1"/>
  <p:tag name="KSO_WM_UNIT_SHADOW_SCHEMECOLOR_INDEX" val="16"/>
  <p:tag name="KSO_WM_UNIT_TYPE" val="l_h_i"/>
  <p:tag name="KSO_WM_UNIT_USESOURCEFORMAT_APPLY" val="0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896_5*l_h_i*1_3_3"/>
  <p:tag name="KSO_WM_UNIT_INDEX" val="1_3_3"/>
  <p:tag name="KSO_WM_UNIT_LAYERLEVEL" val="1_1_1"/>
  <p:tag name="KSO_WM_UNIT_SHADOW_SCHEMECOLOR_INDEX" val="16"/>
  <p:tag name="KSO_WM_UNIT_TYPE" val="l_h_i"/>
  <p:tag name="KSO_WM_UNIT_USESOURCEFORMAT_APPLY" val="0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3_2"/>
  <p:tag name="KSO_WM_UNIT_INDEX" val="1_3_2"/>
  <p:tag name="KSO_WM_UNIT_LAYERLEVEL" val="1_1_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YPE" val="l_h_a"/>
  <p:tag name="KSO_WM_UNIT_USESOURCEFORMAT_APPLY" val="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custom20230896_5*l_h_i*1_4_1"/>
  <p:tag name="KSO_WM_UNIT_INDEX" val="1_4_1"/>
  <p:tag name="KSO_WM_UNIT_LAYERLEVEL" val="1_1_1"/>
  <p:tag name="KSO_WM_UNIT_SHADOW_SCHEMECOLOR_INDEX" val="16"/>
  <p:tag name="KSO_WM_UNIT_TYPE" val="l_h_i"/>
  <p:tag name="KSO_WM_UNIT_USESOURCEFORMAT_APPLY" val="0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896_5*l_h_i*1_4_3"/>
  <p:tag name="KSO_WM_UNIT_INDEX" val="1_4_3"/>
  <p:tag name="KSO_WM_UNIT_LAYERLEVEL" val="1_1_1"/>
  <p:tag name="KSO_WM_UNIT_SHADOW_SCHEMECOLOR_INDEX" val="16"/>
  <p:tag name="KSO_WM_UNIT_TYPE" val="l_h_i"/>
  <p:tag name="KSO_WM_UNIT_USESOURCEFORMAT_APPLY" val="0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4_2"/>
  <p:tag name="KSO_WM_UNIT_INDEX" val="1_4_2"/>
  <p:tag name="KSO_WM_UNIT_LAYERLEVEL" val="1_1_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YPE" val="l_h_a"/>
  <p:tag name="KSO_WM_UNIT_USESOURCEFORMAT_APPLY" val="0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custom20230896_5*l_h_i*1_5_1"/>
  <p:tag name="KSO_WM_UNIT_INDEX" val="1_5_1"/>
  <p:tag name="KSO_WM_UNIT_LAYERLEVEL" val="1_1_1"/>
  <p:tag name="KSO_WM_UNIT_SHADOW_SCHEMECOLOR_INDEX" val="16"/>
  <p:tag name="KSO_WM_UNIT_TYPE" val="l_h_i"/>
  <p:tag name="KSO_WM_UNIT_USESOURCEFORMAT_APPLY" val="0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896_5*l_h_i*1_5_3"/>
  <p:tag name="KSO_WM_UNIT_INDEX" val="1_5_3"/>
  <p:tag name="KSO_WM_UNIT_LAYERLEVEL" val="1_1_1"/>
  <p:tag name="KSO_WM_UNIT_SHADOW_SCHEMECOLOR_INDEX" val="16"/>
  <p:tag name="KSO_WM_UNIT_TYPE" val="l_h_i"/>
  <p:tag name="KSO_WM_UNIT_USESOURCEFORMAT_APPLY" val="0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5_2"/>
  <p:tag name="KSO_WM_UNIT_INDEX" val="1_5_2"/>
  <p:tag name="KSO_WM_UNIT_LAYERLEVEL" val="1_1_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72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26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7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7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7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731.xml><?xml version="1.0" encoding="utf-8"?>
<p:tagLst xmlns:p="http://schemas.openxmlformats.org/presentationml/2006/main">
  <p:tag name="KSO_WM_TEMPLATE_CATEGORY" val="custom"/>
  <p:tag name="KSO_WM_TEMPLATE_INDEX" val="20230896"/>
</p:tagLst>
</file>

<file path=ppt/tags/tag7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7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7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74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791.xml><?xml version="1.0" encoding="utf-8"?>
<p:tagLst xmlns:p="http://schemas.openxmlformats.org/presentationml/2006/main">
  <p:tag name="KSO_WM_TEMPLATE_CATEGORY" val="custom"/>
  <p:tag name="KSO_WM_TEMPLATE_INDEX" val="20230896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8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8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8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8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8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8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8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8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8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8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8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8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8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8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8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855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8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8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8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860.xml><?xml version="1.0" encoding="utf-8"?>
<p:tagLst xmlns:p="http://schemas.openxmlformats.org/presentationml/2006/main">
  <p:tag name="KSO_WM_TEMPLATE_CATEGORY" val="custom"/>
  <p:tag name="KSO_WM_TEMPLATE_INDEX" val="20230896"/>
</p:tagLst>
</file>

<file path=ppt/tags/tag86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微软雅黑</vt:lpstr>
      <vt:lpstr>Wingdings</vt:lpstr>
      <vt:lpstr>+中文标题</vt:lpstr>
      <vt:lpstr>Calibri Light</vt:lpstr>
      <vt:lpstr>宋体</vt:lpstr>
      <vt:lpstr>Office Theme</vt:lpstr>
      <vt:lpstr>公路养护与管理的研究</vt:lpstr>
      <vt:lpstr>目录</vt:lpstr>
      <vt:lpstr>公路养护的重要性</vt:lpstr>
      <vt:lpstr>保持路况良好</vt:lpstr>
      <vt:lpstr>延长公路使用寿命</vt:lpstr>
      <vt:lpstr>确保交通安全</vt:lpstr>
      <vt:lpstr>减少交通拥堵</vt:lpstr>
      <vt:lpstr>公路养护的主要内容</vt:lpstr>
      <vt:lpstr>日常养护</vt:lpstr>
      <vt:lpstr>定期养护</vt:lpstr>
      <vt:lpstr>专项养护</vt:lpstr>
      <vt:lpstr>应急养护</vt:lpstr>
      <vt:lpstr>公路养护的技术手段</vt:lpstr>
      <vt:lpstr>路面检测与评价技术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2024-09-23T07:30:17.817</cp:lastPrinted>
  <dcterms:created xsi:type="dcterms:W3CDTF">2024-09-22T23:30:17Z</dcterms:created>
  <dcterms:modified xsi:type="dcterms:W3CDTF">2024-09-22T23:30:21Z</dcterms:modified>
</cp:coreProperties>
</file>