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2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DD9DB-D27F-423A-936F-0D90ABD95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C1EB7-8C88-416F-A512-81D5E4ED5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7AEBE2-7EE8-4DD7-9EFA-E2E339D0C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73D26-D41B-4573-8E52-05B4BD728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5369CB-EEA5-438F-97E2-E48313DDD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780A00-E766-41CE-AE7F-68ABCECF7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2A1D6-F02A-4E1C-B42B-09CF1740A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B88D2B-877F-4BBC-9E24-88B167114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ACFC39-D8C1-4CEE-9B91-2222C9FAF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5D991-7F0A-418D-9AC0-F3BE2DFA8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7FE2F-9AFA-4CC6-ADD2-E1549DDCD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818" r:id="rId2"/>
    <p:sldLayoutId id="2147490819" r:id="rId3"/>
    <p:sldLayoutId id="2147490820" r:id="rId4"/>
    <p:sldLayoutId id="2147490821" r:id="rId5"/>
    <p:sldLayoutId id="2147490822" r:id="rId6"/>
    <p:sldLayoutId id="2147490823" r:id="rId7"/>
    <p:sldLayoutId id="2147490824" r:id="rId8"/>
    <p:sldLayoutId id="2147490825" r:id="rId9"/>
    <p:sldLayoutId id="2147490826" r:id="rId10"/>
    <p:sldLayoutId id="214749082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18" Type="http://schemas.openxmlformats.org/officeDocument/2006/relationships/tags" Target="../tags/tag132.xml" /><Relationship Id="rId19" Type="http://schemas.openxmlformats.org/officeDocument/2006/relationships/tags" Target="../tags/tag133.xml" /><Relationship Id="rId2" Type="http://schemas.openxmlformats.org/officeDocument/2006/relationships/tags" Target="../tags/tag116.xml" /><Relationship Id="rId20" Type="http://schemas.openxmlformats.org/officeDocument/2006/relationships/tags" Target="../tags/tag134.xml" /><Relationship Id="rId21" Type="http://schemas.openxmlformats.org/officeDocument/2006/relationships/tags" Target="../tags/tag135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14" Type="http://schemas.openxmlformats.org/officeDocument/2006/relationships/tags" Target="../tags/tag178.xml" /><Relationship Id="rId15" Type="http://schemas.openxmlformats.org/officeDocument/2006/relationships/tags" Target="../tags/tag179.xml" /><Relationship Id="rId16" Type="http://schemas.openxmlformats.org/officeDocument/2006/relationships/tags" Target="../tags/tag180.xml" /><Relationship Id="rId17" Type="http://schemas.openxmlformats.org/officeDocument/2006/relationships/tags" Target="../tags/tag181.xml" /><Relationship Id="rId18" Type="http://schemas.openxmlformats.org/officeDocument/2006/relationships/tags" Target="../tags/tag182.xml" /><Relationship Id="rId19" Type="http://schemas.openxmlformats.org/officeDocument/2006/relationships/tags" Target="../tags/tag183.xml" /><Relationship Id="rId2" Type="http://schemas.openxmlformats.org/officeDocument/2006/relationships/tags" Target="../tags/tag166.xml" /><Relationship Id="rId20" Type="http://schemas.openxmlformats.org/officeDocument/2006/relationships/tags" Target="../tags/tag184.xml" /><Relationship Id="rId21" Type="http://schemas.openxmlformats.org/officeDocument/2006/relationships/tags" Target="../tags/tag185.xml" /><Relationship Id="rId22" Type="http://schemas.openxmlformats.org/officeDocument/2006/relationships/tags" Target="../tags/tag186.xml" /><Relationship Id="rId23" Type="http://schemas.openxmlformats.org/officeDocument/2006/relationships/tags" Target="../tags/tag187.xml" /><Relationship Id="rId24" Type="http://schemas.openxmlformats.org/officeDocument/2006/relationships/tags" Target="../tags/tag188.xml" /><Relationship Id="rId25" Type="http://schemas.openxmlformats.org/officeDocument/2006/relationships/tags" Target="../tags/tag189.xml" /><Relationship Id="rId26" Type="http://schemas.openxmlformats.org/officeDocument/2006/relationships/tags" Target="../tags/tag190.xml" /><Relationship Id="rId27" Type="http://schemas.openxmlformats.org/officeDocument/2006/relationships/tags" Target="../tags/tag191.xml" /><Relationship Id="rId28" Type="http://schemas.openxmlformats.org/officeDocument/2006/relationships/tags" Target="../tags/tag192.xml" /><Relationship Id="rId29" Type="http://schemas.openxmlformats.org/officeDocument/2006/relationships/tags" Target="../tags/tag193.xml" /><Relationship Id="rId3" Type="http://schemas.openxmlformats.org/officeDocument/2006/relationships/tags" Target="../tags/tag167.xml" /><Relationship Id="rId30" Type="http://schemas.openxmlformats.org/officeDocument/2006/relationships/tags" Target="../tags/tag194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14" Type="http://schemas.openxmlformats.org/officeDocument/2006/relationships/tags" Target="../tags/tag207.xml" /><Relationship Id="rId15" Type="http://schemas.openxmlformats.org/officeDocument/2006/relationships/tags" Target="../tags/tag208.xml" /><Relationship Id="rId16" Type="http://schemas.openxmlformats.org/officeDocument/2006/relationships/tags" Target="../tags/tag209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4312211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出具未享受拆迁证明服务指南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出具未享受拆迁证明的流程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申请出具未享受拆迁证明的条件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申请材料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办理时限和费用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注意事项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出具未享受拆迁证明的流程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了解政策要求</a:t>
            </a:r>
            <a:endParaRPr lang="zh-CN" altLang="en-US"/>
          </a:p>
        </p:txBody>
      </p:sp>
      <p:sp>
        <p:nvSpPr>
          <p:cNvPr id="104894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了解当地政府关于拆迁政策的规定和要求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掌握出具未享受拆迁证明的流程和所需材料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了解出具未享受拆迁证明的时限和费用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熟悉拆迁证明的格式和内容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准备相关材料</a:t>
            </a:r>
            <a:endParaRPr lang="zh-CN" altLang="en-US"/>
          </a:p>
        </p:txBody>
      </p:sp>
      <p:sp>
        <p:nvSpPr>
          <p:cNvPr id="104901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身份证明：身份证、户口本等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房屋产权证明：房产证、土地使用证等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拆迁协议：拆迁补偿协议、拆迁安置协议等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其他相关材料：如拆迁公告、拆迁补偿方案等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提交申请</a:t>
            </a:r>
            <a:endParaRPr lang="zh-CN" altLang="en-US"/>
          </a:p>
        </p:txBody>
      </p:sp>
      <p:sp>
        <p:nvSpPr>
          <p:cNvPr id="1049074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6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78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准备材料：身份证、户口本、房产证等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4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填写申请表：按照要求填写申请表，并签字确认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提交申请：将申请表和相关材料提交至相关部门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审核：相关部门对申请进行审核，确认是否符合条件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出具证明：审核通过后，相关部门出具未享受拆迁证明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6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8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领取证明：申请人领取未享受拆迁证明，并妥善保存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等待审核</a:t>
            </a:r>
            <a:endParaRPr lang="zh-CN" altLang="en-US"/>
          </a:p>
        </p:txBody>
      </p:sp>
      <p:sp>
        <p:nvSpPr>
          <p:cNvPr id="104914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提交申请：填写申请表，提供相关证明材料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领取证明：审核通过后，前往指定地点领取未享受拆迁证明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审核结果：审核通过后，会收到审核通过的通知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审核时间：一般需要3-5个工作日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领取证明</a:t>
            </a:r>
            <a:endParaRPr lang="zh-CN" altLang="en-US"/>
          </a:p>
        </p:txBody>
      </p:sp>
      <p:sp>
        <p:nvSpPr>
          <p:cNvPr id="1049222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准备材料：身份证、户口本、房产证等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到达地点：当地政府拆迁办公室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提交材料：将准备好的材料提交给工作人员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审核材料：工作人员审核提交的材料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领取证明：审核通过后，领取未享受拆迁证明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申请出具未享受拆迁证明的条件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符合相关政策规定</a:t>
            </a:r>
            <a:endParaRPr lang="zh-CN" altLang="en-US"/>
          </a:p>
        </p:txBody>
      </p:sp>
      <p:sp>
        <p:nvSpPr>
          <p:cNvPr id="104932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申请人需为被拆迁房屋的所有权人或合法继承人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申请人需提供未享受拆迁补偿的相关证明材料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4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申请人需按照规定的程序和时限进行申请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6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申请人需提供房屋产权证明、身份证明等相关材料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提供完整、真实、有效的材料</a:t>
            </a:r>
            <a:endParaRPr lang="zh-CN" altLang="en-US"/>
          </a:p>
        </p:txBody>
      </p:sp>
      <p:sp>
        <p:nvSpPr>
          <p:cNvPr id="104939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0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0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拆迁协议：提供与拆迁方签订的拆迁协议或其他相关证明材料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其他相关材料：根据当地政策要求，提供其他相关证明材料，如拆迁补偿协议、房屋评估报告等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身份证明：提供申请人的身份证、户口本等身份证明材料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1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房屋产权证明：提供房屋产权证、购房合同等房屋产权证明材料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无违规行为记录</a:t>
            </a:r>
            <a:endParaRPr lang="zh-CN" altLang="en-US"/>
          </a:p>
        </p:txBody>
      </p:sp>
      <p:sp>
        <p:nvSpPr>
          <p:cNvPr id="104945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申请人必须遵守法律法规，无违法违规行为记录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申请人必须提供相关证明材料，如身份证、户口本等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申请人必须如实填写申请表，不得隐瞒或提供虚假信息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申请人必须配合相关部门的调查和审核，不得拒绝或阻碍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https://d.book118.com/157043122114006034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4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4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4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4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1"/>
  <p:tag name="KSO_WM_UNIT_INDEX" val="1_5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4*l_h_i*1_5_2"/>
  <p:tag name="KSO_WM_UNIT_INDEX" val="1_5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出具未享受拆迁证明服务指南</vt:lpstr>
      <vt:lpstr>目录</vt:lpstr>
      <vt:lpstr>单击添加章节标题</vt:lpstr>
      <vt:lpstr>出具未享受拆迁证明的流程</vt:lpstr>
      <vt:lpstr>了解政策要求</vt:lpstr>
      <vt:lpstr>准备相关材料</vt:lpstr>
      <vt:lpstr>提交申请</vt:lpstr>
      <vt:lpstr>等待审核</vt:lpstr>
      <vt:lpstr>领取证明</vt:lpstr>
      <vt:lpstr>申请出具未享受拆迁证明的条件</vt:lpstr>
      <vt:lpstr>符合相关政策规定</vt:lpstr>
      <vt:lpstr>提供完整、真实、有效的材料</vt:lpstr>
      <vt:lpstr>无违规行为记录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2024-09-08T13:16:33.234</cp:lastPrinted>
  <dcterms:created xsi:type="dcterms:W3CDTF">2024-09-08T05:16:33Z</dcterms:created>
  <dcterms:modified xsi:type="dcterms:W3CDTF">2024-09-08T05:16:35Z</dcterms:modified>
</cp:coreProperties>
</file>