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41F249-7DDF-405A-A63F-F5A87EE1F7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9E13CB-31AA-4B92-995F-F65DB73CB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5F4A6F-760D-4221-9E13-9BEBFB4116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7DB015-F0BD-4153-B5AE-F61E767296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11328D-1703-45DC-95A8-81B47F0B7D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DC76E3-CC1F-4D63-9E12-AB2E97FECD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10328D-0C04-4145-9F28-395BD2AD5E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288DBF-9F28-465F-B4C6-1C27C21177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8F2F9D-60D4-4C01-94F2-D5ADB429A2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1B1C5-4973-4EC5-ADDD-40E9BB25EE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68F64B-9BB0-4347-9570-35939E71D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44150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游戏行业法规政策研究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游戏行业法规概述
 国际游戏法规比较
 中国游戏法规政策
 游戏行业监管机制
 游戏内容审查制度
 游戏行业社会责任
 游戏行业未来法规趋势
 游戏企业合规策略</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游戏行业法规概述</a:t>
            </a:r>
          </a:p>
        </p:txBody>
      </p:sp>
      <p:sp>
        <p:nvSpPr>
          <p:cNvPr id="3" name="Subtitle 2"/>
          <p:cNvSpPr>
            <a:spLocks noGrp="1"/>
          </p:cNvSpPr>
          <p:nvPr>
            <p:ph type="subTitle" idx="1"/>
          </p:nvPr>
        </p:nvSpPr>
        <p:spPr/>
        <p:txBody>
          <a:bodyPr/>
          <a:lstStyle/>
          <a:p>
            <a:r>
              <a:t>游戏行业法规政策研究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游戏行业法规概述</a:t>
            </a:r>
          </a:p>
        </p:txBody>
      </p:sp>
      <p:sp>
        <p:nvSpPr>
          <p:cNvPr id="3" name="Content Placeholder 2"/>
          <p:cNvSpPr>
            <a:spLocks noGrp="1"/>
          </p:cNvSpPr>
          <p:nvPr>
            <p:ph sz="half" idx="2"/>
          </p:nvPr>
        </p:nvSpPr>
        <p:spPr/>
        <p:txBody>
          <a:bodyPr/>
          <a:lstStyle/>
          <a:p>
            <a:r>
              <a:t>1. 随着网络游戏产业的发展，各国政府对游戏行业的管理越来越严格。</a:t>
            </a:r>
          </a:p>
          <a:p>
            <a:r>
              <a:t>2. 目前主要的游戏监管机构包括国家新闻出版署、文化部、工业和信息化部等部门。</a:t>
            </a:r>
          </a:p>
          <a:p>
            <a:r>
              <a:t>3. 在国内，游戏版号制度是游戏行业的核心监管手段之一。</a:t>
            </a:r>
          </a:p>
        </p:txBody>
      </p:sp>
      <p:sp>
        <p:nvSpPr>
          <p:cNvPr id="4" name="Text Placeholder 3"/>
          <p:cNvSpPr>
            <a:spLocks noGrp="1"/>
          </p:cNvSpPr>
          <p:nvPr>
            <p:ph type="body" idx="3"/>
          </p:nvPr>
        </p:nvSpPr>
        <p:spPr/>
        <p:txBody>
          <a:bodyPr/>
          <a:lstStyle/>
          <a:p>
            <a:r>
              <a:t>未成年人保护</a:t>
            </a:r>
          </a:p>
        </p:txBody>
      </p:sp>
      <p:sp>
        <p:nvSpPr>
          <p:cNvPr id="5" name="Content Placeholder 4"/>
          <p:cNvSpPr>
            <a:spLocks noGrp="1"/>
          </p:cNvSpPr>
          <p:nvPr>
            <p:ph sz="half" idx="4"/>
          </p:nvPr>
        </p:nvSpPr>
        <p:spPr/>
        <p:txBody>
          <a:bodyPr/>
          <a:lstStyle/>
          <a:p>
            <a:r>
              <a:t>1. 为了防止青少年沉迷游戏，我国制定了《未成年人网络保护条例》等相关法规。</a:t>
            </a:r>
          </a:p>
          <a:p>
            <a:r>
              <a:t>2. 据统计，超过75%的未成年网民表示曾经遇到过网络欺凌、色情暴力等问题。</a:t>
            </a:r>
          </a:p>
          <a:p>
            <a:r>
              <a:t>3. 各地监管部门正在加强对于游戏公司的审查力度，确保其提供的产品和服务符合相关法律法规的要求。</a:t>
            </a:r>
          </a:p>
        </p:txBody>
      </p:sp>
      <p:sp>
        <p:nvSpPr>
          <p:cNvPr id="6" name="Text Placeholder 5"/>
          <p:cNvSpPr>
            <a:spLocks noGrp="1"/>
          </p:cNvSpPr>
          <p:nvPr>
            <p:ph type="body" idx="1"/>
          </p:nvPr>
        </p:nvSpPr>
        <p:spPr/>
        <p:txBody>
          <a:bodyPr/>
          <a:lstStyle/>
          <a:p>
            <a:r>
              <a:t>游戏行业的监管环境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游戏行业法规概述</a:t>
            </a:r>
          </a:p>
        </p:txBody>
      </p:sp>
      <p:sp>
        <p:nvSpPr>
          <p:cNvPr id="3" name="Text Placeholder 2"/>
          <p:cNvSpPr>
            <a:spLocks noGrp="1"/>
          </p:cNvSpPr>
          <p:nvPr>
            <p:ph type="body" idx="1"/>
          </p:nvPr>
        </p:nvSpPr>
        <p:spPr/>
        <p:txBody>
          <a:bodyPr/>
          <a:lstStyle/>
          <a:p>
            <a:r>
              <a:t>游戏知识产权保护</a:t>
            </a:r>
          </a:p>
        </p:txBody>
      </p:sp>
      <p:sp>
        <p:nvSpPr>
          <p:cNvPr id="4" name="Content Placeholder 3"/>
          <p:cNvSpPr>
            <a:spLocks noGrp="1"/>
          </p:cNvSpPr>
          <p:nvPr>
            <p:ph sz="half" idx="2"/>
          </p:nvPr>
        </p:nvSpPr>
        <p:spPr/>
        <p:txBody>
          <a:bodyPr/>
          <a:lstStyle/>
          <a:p>
            <a:r>
              <a:t>1. 游戏开发过程中涉及大量的创意和技术投入，因此知识产权保护非常重要。</a:t>
            </a:r>
          </a:p>
          <a:p>
            <a:r>
              <a:t>2. 目前，我国已经建立了相对完善的知识产权保护体系，但仍有待进一步完善。</a:t>
            </a:r>
          </a:p>
          <a:p>
            <a:r>
              <a:t>3. 近年来，随着游戏产业的快速发展，侵权行为也越来越多，需要加大打击力度。</a:t>
            </a:r>
          </a:p>
        </p:txBody>
      </p:sp>
      <p:sp>
        <p:nvSpPr>
          <p:cNvPr id="5" name="Text Placeholder 4"/>
          <p:cNvSpPr>
            <a:spLocks noGrp="1"/>
          </p:cNvSpPr>
          <p:nvPr>
            <p:ph type="body" idx="3"/>
          </p:nvPr>
        </p:nvSpPr>
        <p:spPr/>
        <p:txBody>
          <a:bodyPr/>
          <a:lstStyle/>
          <a:p>
            <a:r>
              <a:t>游戏社会责任</a:t>
            </a:r>
          </a:p>
        </p:txBody>
      </p:sp>
      <p:sp>
        <p:nvSpPr>
          <p:cNvPr id="6" name="Content Placeholder 5"/>
          <p:cNvSpPr>
            <a:spLocks noGrp="1"/>
          </p:cNvSpPr>
          <p:nvPr>
            <p:ph sz="half" idx="4"/>
          </p:nvPr>
        </p:nvSpPr>
        <p:spPr/>
        <p:txBody>
          <a:bodyPr/>
          <a:lstStyle/>
          <a:p>
            <a:r>
              <a:t>1. 游戏公司应该承担起社会责任，推动健康的游戏生态环境建设。</a:t>
            </a:r>
          </a:p>
          <a:p>
            <a:r>
              <a:t>2. 针对青少年玩家，游戏公司应积极推广健康游戏理念，提高玩家素质。</a:t>
            </a:r>
          </a:p>
          <a:p>
            <a:r>
              <a:t>3. 游戏公司还应关注员工的工作压力问题，合理安排工作时间和休息时间。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游戏行业法规概述</a:t>
            </a:r>
          </a:p>
        </p:txBody>
      </p:sp>
      <p:sp>
        <p:nvSpPr>
          <p:cNvPr id="3" name="Text Placeholder 2"/>
          <p:cNvSpPr>
            <a:spLocks noGrp="1"/>
          </p:cNvSpPr>
          <p:nvPr>
            <p:ph type="body" idx="1"/>
          </p:nvPr>
        </p:nvSpPr>
        <p:spPr/>
        <p:txBody>
          <a:bodyPr/>
          <a:lstStyle/>
          <a:p>
            <a:r>
              <a:t>游戏道德规范</a:t>
            </a:r>
          </a:p>
        </p:txBody>
      </p:sp>
      <p:sp>
        <p:nvSpPr>
          <p:cNvPr id="4" name="Content Placeholder 3"/>
          <p:cNvSpPr>
            <a:spLocks noGrp="1"/>
          </p:cNvSpPr>
          <p:nvPr>
            <p:ph sz="half" idx="2"/>
          </p:nvPr>
        </p:nvSpPr>
        <p:spPr/>
        <p:txBody>
          <a:bodyPr/>
          <a:lstStyle/>
          <a:p>
            <a:r>
              <a:t>1. 游戏作为一项娱乐活动，应该遵循一定的道德规范，避免低俗、暴力等内容。</a:t>
            </a:r>
          </a:p>
          <a:p>
            <a:r>
              <a:t>2. 目前，一些国家和地区已经开始制定游戏道德规范，以保障玩家权益和健康发展。</a:t>
            </a:r>
          </a:p>
          <a:p>
            <a:r>
              <a:t>3. 我国也应该加快步伐，建立相应的游戏道德规范，引导游戏行业向健康、和谐的方向发展。</a:t>
            </a:r>
          </a:p>
        </p:txBody>
      </p:sp>
      <p:sp>
        <p:nvSpPr>
          <p:cNvPr id="5" name="Text Placeholder 4"/>
          <p:cNvSpPr>
            <a:spLocks noGrp="1"/>
          </p:cNvSpPr>
          <p:nvPr>
            <p:ph type="body" idx="3"/>
          </p:nvPr>
        </p:nvSpPr>
        <p:spPr/>
        <p:txBody>
          <a:bodyPr/>
          <a:lstStyle/>
          <a:p>
            <a:r>
              <a:t>游戏产业发展趋势</a:t>
            </a:r>
          </a:p>
        </p:txBody>
      </p:sp>
      <p:sp>
        <p:nvSpPr>
          <p:cNvPr id="6" name="Content Placeholder 5"/>
          <p:cNvSpPr>
            <a:spLocks noGrp="1"/>
          </p:cNvSpPr>
          <p:nvPr>
            <p:ph sz="half" idx="4"/>
          </p:nvPr>
        </p:nvSpPr>
        <p:spPr/>
        <p:txBody>
          <a:bodyPr/>
          <a:lstStyle/>
          <a:p>
            <a:r>
              <a:t>1. 随着科技的进步，游戏行业的未来发展将更加多元化和智能化。</a:t>
            </a:r>
          </a:p>
          <a:p>
            <a:r>
              <a:t>2. 虚拟现实、增强现实、人工智能等技术将会在游戏行业中得到广泛应用。</a:t>
            </a:r>
          </a:p>
          <a:p>
            <a:r>
              <a:t>3. 另外，区块链技术也有可能改变游戏行业的商业模式，实现游戏与金融的深度融合。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国际游戏法规比较</a:t>
            </a:r>
          </a:p>
        </p:txBody>
      </p:sp>
      <p:sp>
        <p:nvSpPr>
          <p:cNvPr id="3" name="Subtitle 2"/>
          <p:cNvSpPr>
            <a:spLocks noGrp="1"/>
          </p:cNvSpPr>
          <p:nvPr>
            <p:ph type="subTitle" idx="1"/>
          </p:nvPr>
        </p:nvSpPr>
        <p:spPr/>
        <p:txBody>
          <a:bodyPr/>
          <a:lstStyle/>
          <a:p>
            <a:r>
              <a:t>游戏行业法规政策研究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国际游戏法规比较</a:t>
            </a:r>
          </a:p>
        </p:txBody>
      </p:sp>
      <p:sp>
        <p:nvSpPr>
          <p:cNvPr id="3" name="Text Placeholder 2"/>
          <p:cNvSpPr>
            <a:spLocks noGrp="1"/>
          </p:cNvSpPr>
          <p:nvPr>
            <p:ph type="body" idx="1"/>
          </p:nvPr>
        </p:nvSpPr>
        <p:spPr/>
        <p:txBody>
          <a:bodyPr/>
          <a:lstStyle/>
          <a:p>
            <a:r>
              <a:t>美国游戏法规</a:t>
            </a:r>
          </a:p>
        </p:txBody>
      </p:sp>
      <p:sp>
        <p:nvSpPr>
          <p:cNvPr id="4" name="Content Placeholder 3"/>
          <p:cNvSpPr>
            <a:spLocks noGrp="1"/>
          </p:cNvSpPr>
          <p:nvPr>
            <p:ph sz="half" idx="2"/>
          </p:nvPr>
        </p:nvSpPr>
        <p:spPr/>
        <p:txBody>
          <a:bodyPr/>
          <a:lstStyle/>
          <a:p>
            <a:r>
              <a:t>1. 美国是世界上最早出台游戏法规的国家之一，游戏产业在美国得到了严格的监管。</a:t>
            </a:r>
          </a:p>
          <a:p>
            <a:r>
              <a:t>2. 美国的游戏内容审查主要由ECA（Entertainment Software Rating Board）负责，ECA会根据游戏的内容对游戏进行评级，消费者可以根据评级来选择适合自己的游戏。</a:t>
            </a:r>
          </a:p>
          <a:p>
            <a:r>
              <a:t>3. 此外，美国还实施了《儿童在线隐私保护法》（COPPA），规定所有收集儿童个人信息的网站都需要获得家长的同意。</a:t>
            </a:r>
          </a:p>
        </p:txBody>
      </p:sp>
      <p:sp>
        <p:nvSpPr>
          <p:cNvPr id="5" name="Text Placeholder 4"/>
          <p:cNvSpPr>
            <a:spLocks noGrp="1"/>
          </p:cNvSpPr>
          <p:nvPr>
            <p:ph type="body" idx="3"/>
          </p:nvPr>
        </p:nvSpPr>
        <p:spPr/>
        <p:txBody>
          <a:bodyPr/>
          <a:lstStyle/>
          <a:p>
            <a:r>
              <a:t>欧洲游戏法规</a:t>
            </a:r>
          </a:p>
        </p:txBody>
      </p:sp>
      <p:sp>
        <p:nvSpPr>
          <p:cNvPr id="6" name="Content Placeholder 5"/>
          <p:cNvSpPr>
            <a:spLocks noGrp="1"/>
          </p:cNvSpPr>
          <p:nvPr>
            <p:ph sz="half" idx="4"/>
          </p:nvPr>
        </p:nvSpPr>
        <p:spPr/>
        <p:txBody>
          <a:bodyPr/>
          <a:lstStyle/>
          <a:p>
            <a:r>
              <a:t>1. 欧盟在游戏法规方面的要求相对较高，许多国家都对游戏内容进行了严格限制。</a:t>
            </a:r>
          </a:p>
          <a:p>
            <a:r>
              <a:t>2. 欧洲对于游戏中的暴力、色情等内容有着严格的规定，并且需要在游戏中标注出适用年龄范围。</a:t>
            </a:r>
          </a:p>
          <a:p>
            <a:r>
              <a:t>3. 此外，欧洲还实施了《网络服务提供商责任法》，要求游戏公司必须在接到用户投诉后及时处理。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国际游戏法规比较</a:t>
            </a:r>
          </a:p>
        </p:txBody>
      </p:sp>
      <p:sp>
        <p:nvSpPr>
          <p:cNvPr id="3" name="Text Placeholder 2"/>
          <p:cNvSpPr>
            <a:spLocks noGrp="1"/>
          </p:cNvSpPr>
          <p:nvPr>
            <p:ph type="body" idx="1"/>
          </p:nvPr>
        </p:nvSpPr>
        <p:spPr/>
        <p:txBody>
          <a:bodyPr/>
          <a:lstStyle/>
          <a:p>
            <a:r>
              <a:t>韩国游戏法规</a:t>
            </a:r>
          </a:p>
        </p:txBody>
      </p:sp>
      <p:sp>
        <p:nvSpPr>
          <p:cNvPr id="4" name="Content Placeholder 3"/>
          <p:cNvSpPr>
            <a:spLocks noGrp="1"/>
          </p:cNvSpPr>
          <p:nvPr>
            <p:ph sz="half" idx="2"/>
          </p:nvPr>
        </p:nvSpPr>
        <p:spPr/>
        <p:txBody>
          <a:bodyPr/>
          <a:lstStyle/>
          <a:p>
            <a:r>
              <a:t>1. 韩国是全球最大的网络游戏市场之一，因此其对游戏行业的法规管理也十分严格。</a:t>
            </a:r>
          </a:p>
          <a:p>
            <a:r>
              <a:t>2. 韩国法律规定，未满18岁的青少年不得在晚上12点至早上6点期间玩网络游戏，而且每日玩游戏的时间也有一定限制。</a:t>
            </a:r>
          </a:p>
          <a:p>
            <a:r>
              <a:t>3. 韩国还实施了《网络行为规范法》，规定了网络游戏公司的运营规则，如禁止赌博性质的游戏等。</a:t>
            </a:r>
          </a:p>
        </p:txBody>
      </p:sp>
      <p:sp>
        <p:nvSpPr>
          <p:cNvPr id="5" name="Text Placeholder 4"/>
          <p:cNvSpPr>
            <a:spLocks noGrp="1"/>
          </p:cNvSpPr>
          <p:nvPr>
            <p:ph type="body" idx="3"/>
          </p:nvPr>
        </p:nvSpPr>
        <p:spPr/>
        <p:txBody>
          <a:bodyPr/>
          <a:lstStyle/>
          <a:p>
            <a:r>
              <a:t>日本游戏法规</a:t>
            </a:r>
          </a:p>
        </p:txBody>
      </p:sp>
      <p:sp>
        <p:nvSpPr>
          <p:cNvPr id="6" name="Content Placeholder 5"/>
          <p:cNvSpPr>
            <a:spLocks noGrp="1"/>
          </p:cNvSpPr>
          <p:nvPr>
            <p:ph sz="half" idx="4"/>
          </p:nvPr>
        </p:nvSpPr>
        <p:spPr/>
        <p:txBody>
          <a:bodyPr/>
          <a:lstStyle/>
          <a:p>
            <a:r>
              <a:t>1. 日本对于游戏内容的规定较为宽松，但同时也有一系列针对未成年人保护的法律法规。</a:t>
            </a:r>
          </a:p>
          <a:p>
            <a:r>
              <a:t>2. 日本法律规定，未满18岁的青少年每日只能玩两小时网络游戏，而且必须在家长的监护下进行。</a:t>
            </a:r>
          </a:p>
          <a:p>
            <a:r>
              <a:t>3. 此外，日本还实施了《互联网安全法》，规定了网络服务提供商的安全责任。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国际游戏法规比较</a:t>
            </a:r>
          </a:p>
        </p:txBody>
      </p:sp>
      <p:sp>
        <p:nvSpPr>
          <p:cNvPr id="3" name="Content Placeholder 2"/>
          <p:cNvSpPr>
            <a:spLocks noGrp="1"/>
          </p:cNvSpPr>
          <p:nvPr>
            <p:ph sz="half" idx="2"/>
          </p:nvPr>
        </p:nvSpPr>
        <p:spPr/>
        <p:txBody>
          <a:bodyPr/>
          <a:lstStyle/>
          <a:p>
            <a:r>
              <a:t>1. 中国政府对游戏行业的法规管理十分严格，游戏内容需要经过审查才能上市销售。</a:t>
            </a:r>
          </a:p>
          <a:p>
            <a:r>
              <a:t>2. 中国政府规定，未满18岁的青少年每日只能玩两小时网络游戏，而且必须在家长的监护下进行。</a:t>
            </a:r>
          </a:p>
          <a:p>
            <a:r>
              <a:t>3. 此外，中国政府还实施了《网络安全法》，规定了网络服务提供商的安全责任。</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中国游戏法规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中国游戏法规政策</a:t>
            </a:r>
          </a:p>
        </p:txBody>
      </p:sp>
      <p:sp>
        <p:nvSpPr>
          <p:cNvPr id="3" name="Subtitle 2"/>
          <p:cNvSpPr>
            <a:spLocks noGrp="1"/>
          </p:cNvSpPr>
          <p:nvPr>
            <p:ph type="subTitle" idx="1"/>
          </p:nvPr>
        </p:nvSpPr>
        <p:spPr/>
        <p:txBody>
          <a:bodyPr/>
          <a:lstStyle/>
          <a:p>
            <a:r>
              <a:t>游戏行业法规政策研究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中国游戏法规政策</a:t>
            </a:r>
          </a:p>
        </p:txBody>
      </p:sp>
      <p:sp>
        <p:nvSpPr>
          <p:cNvPr id="3" name="Text Placeholder 2"/>
          <p:cNvSpPr>
            <a:spLocks noGrp="1"/>
          </p:cNvSpPr>
          <p:nvPr>
            <p:ph type="body" idx="1"/>
          </p:nvPr>
        </p:nvSpPr>
        <p:spPr/>
        <p:txBody>
          <a:bodyPr/>
          <a:lstStyle/>
          <a:p>
            <a:r>
              <a:t>中国游戏行业法规政策概述</a:t>
            </a:r>
          </a:p>
        </p:txBody>
      </p:sp>
      <p:sp>
        <p:nvSpPr>
          <p:cNvPr id="4" name="Content Placeholder 3"/>
          <p:cNvSpPr>
            <a:spLocks noGrp="1"/>
          </p:cNvSpPr>
          <p:nvPr>
            <p:ph sz="half" idx="2"/>
          </p:nvPr>
        </p:nvSpPr>
        <p:spPr/>
        <p:txBody>
          <a:bodyPr/>
          <a:lstStyle/>
          <a:p>
            <a:r>
              <a:t>1. 中国游戏行业法规政策的制定和实施，旨在规范游戏市场，保护消费者权益，促进游戏产业的健康发展。</a:t>
            </a:r>
          </a:p>
          <a:p>
            <a:r>
              <a:t>2. 中国游戏行业法规政策主要包括游戏内容审查、游戏用户保护、游戏版权保护、游戏市场竞争秩序等方面的规定。</a:t>
            </a:r>
          </a:p>
          <a:p>
            <a:r>
              <a:t>3. 中国游戏行业法规政策的制定和实施，对于推动中国游戏产业的创新和发展，提升中国游戏产业的国际竞争力具有重要意义。</a:t>
            </a:r>
          </a:p>
        </p:txBody>
      </p:sp>
      <p:sp>
        <p:nvSpPr>
          <p:cNvPr id="5" name="Text Placeholder 4"/>
          <p:cNvSpPr>
            <a:spLocks noGrp="1"/>
          </p:cNvSpPr>
          <p:nvPr>
            <p:ph type="body" idx="3"/>
          </p:nvPr>
        </p:nvSpPr>
        <p:spPr/>
        <p:txBody>
          <a:bodyPr/>
          <a:lstStyle/>
          <a:p>
            <a:r>
              <a:t>中国游戏行业法规政策的内容</a:t>
            </a:r>
          </a:p>
        </p:txBody>
      </p:sp>
      <p:sp>
        <p:nvSpPr>
          <p:cNvPr id="6" name="Content Placeholder 5"/>
          <p:cNvSpPr>
            <a:spLocks noGrp="1"/>
          </p:cNvSpPr>
          <p:nvPr>
            <p:ph sz="half" idx="4"/>
          </p:nvPr>
        </p:nvSpPr>
        <p:spPr/>
        <p:txBody>
          <a:bodyPr/>
          <a:lstStyle/>
          <a:p>
            <a:r>
              <a:t>1. 游戏内容审查：中国游戏行业法规政策要求游戏内容必须符合国家法律法规和道德规范，不得含有淫秽、暴力、赌博等不良内容。</a:t>
            </a:r>
          </a:p>
          <a:p>
            <a:r>
              <a:t>2. 游戏用户保护：中国游戏行业法规政策要求游戏企业必须保护用户个人信息安全，不得非法收集、使用、泄露用户个人信息。</a:t>
            </a:r>
          </a:p>
          <a:p>
            <a:r>
              <a:t>3. 游戏版权保护：中国游戏行业法规政策要求游戏企业必须尊重和保护游戏版权，不得侵犯游戏版权。</a:t>
            </a:r>
          </a:p>
          <a:p>
            <a:r>
              <a:t>4. 游戏市场竞争秩序：中国游戏行业法规政策要求游戏企业必须遵守公平竞争原则，不得进行不正当竞争行为。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中国游戏法规政策</a:t>
            </a:r>
          </a:p>
        </p:txBody>
      </p:sp>
      <p:sp>
        <p:nvSpPr>
          <p:cNvPr id="3" name="Text Placeholder 2"/>
          <p:cNvSpPr>
            <a:spLocks noGrp="1"/>
          </p:cNvSpPr>
          <p:nvPr>
            <p:ph type="body" idx="1"/>
          </p:nvPr>
        </p:nvSpPr>
        <p:spPr/>
        <p:txBody>
          <a:bodyPr/>
          <a:lstStyle/>
          <a:p>
            <a:r>
              <a:t>中国游戏行业法规政策的实施</a:t>
            </a:r>
          </a:p>
        </p:txBody>
      </p:sp>
      <p:sp>
        <p:nvSpPr>
          <p:cNvPr id="4" name="Content Placeholder 3"/>
          <p:cNvSpPr>
            <a:spLocks noGrp="1"/>
          </p:cNvSpPr>
          <p:nvPr>
            <p:ph sz="half" idx="2"/>
          </p:nvPr>
        </p:nvSpPr>
        <p:spPr/>
        <p:txBody>
          <a:bodyPr/>
          <a:lstStyle/>
          <a:p>
            <a:r>
              <a:t>1. 中国游戏行业法规政策的实施，主要依靠政府的监管和执法。</a:t>
            </a:r>
          </a:p>
          <a:p>
            <a:r>
              <a:t>2. 中国游戏行业法规政策的实施，需要游戏企业自觉遵守，积极履行社会责任。</a:t>
            </a:r>
          </a:p>
          <a:p>
            <a:r>
              <a:t>3. 中国游戏行业法规政策的实施，需要社会各界的监督和支持，共同维护游戏市场的健康发展。</a:t>
            </a:r>
          </a:p>
        </p:txBody>
      </p:sp>
      <p:sp>
        <p:nvSpPr>
          <p:cNvPr id="5" name="Text Placeholder 4"/>
          <p:cNvSpPr>
            <a:spLocks noGrp="1"/>
          </p:cNvSpPr>
          <p:nvPr>
            <p:ph type="body" idx="3"/>
          </p:nvPr>
        </p:nvSpPr>
        <p:spPr/>
        <p:txBody>
          <a:bodyPr/>
          <a:lstStyle/>
          <a:p>
            <a:r>
              <a:t>中国游戏行业法规政策的未来趋势</a:t>
            </a:r>
          </a:p>
        </p:txBody>
      </p:sp>
      <p:sp>
        <p:nvSpPr>
          <p:cNvPr id="6" name="Content Placeholder 5"/>
          <p:cNvSpPr>
            <a:spLocks noGrp="1"/>
          </p:cNvSpPr>
          <p:nvPr>
            <p:ph sz="half" idx="4"/>
          </p:nvPr>
        </p:nvSpPr>
        <p:spPr/>
        <p:txBody>
          <a:bodyPr/>
          <a:lstStyle/>
          <a:p>
            <a:r>
              <a:t>1. 随着科技的发展，中国游戏行业法规政策将更加注重保护用户隐私和数据安全。</a:t>
            </a:r>
          </a:p>
          <a:p>
            <a:r>
              <a:t>2. 随着全球化的推进，中国游戏行业法规政策将更加注重保护游戏版权和公平竞争。</a:t>
            </a:r>
          </a:p>
          <a:p>
            <a:r>
              <a:t>3. 随着社会的进步，中国游戏行业法规政策将更加注重促进游戏产业的创新和发展。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中国游戏法规政策</a:t>
            </a:r>
          </a:p>
        </p:txBody>
      </p:sp>
      <p:sp>
        <p:nvSpPr>
          <p:cNvPr id="3" name="Text Placeholder 2"/>
          <p:cNvSpPr>
            <a:spLocks noGrp="1"/>
          </p:cNvSpPr>
          <p:nvPr>
            <p:ph type="body" idx="1"/>
          </p:nvPr>
        </p:nvSpPr>
        <p:spPr/>
        <p:txBody>
          <a:bodyPr/>
          <a:lstStyle/>
          <a:p>
            <a:r>
              <a:t>中国游戏行业法规政策的前沿研究</a:t>
            </a:r>
          </a:p>
        </p:txBody>
      </p:sp>
      <p:sp>
        <p:nvSpPr>
          <p:cNvPr id="4" name="Content Placeholder 3"/>
          <p:cNvSpPr>
            <a:spLocks noGrp="1"/>
          </p:cNvSpPr>
          <p:nvPr>
            <p:ph sz="half" idx="2"/>
          </p:nvPr>
        </p:nvSpPr>
        <p:spPr/>
        <p:txBody>
          <a:bodyPr/>
          <a:lstStyle/>
          <a:p>
            <a:r>
              <a:t>1. 针对中国游戏行业法规政策的实施效果，需要进行深入的评估和研究。</a:t>
            </a:r>
          </a:p>
          <a:p>
            <a:r>
              <a:t>2. 针对中国游戏行业法规政策的未来趋势，需要进行前瞻性的研究和预测。</a:t>
            </a:r>
          </a:p>
          <a:p>
            <a:r>
              <a:t>3. 针对中国游戏行业法规政策的前沿问题，需要进行创新性的研究和探索。</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游戏行业监管机制</a:t>
            </a:r>
          </a:p>
        </p:txBody>
      </p:sp>
      <p:sp>
        <p:nvSpPr>
          <p:cNvPr id="3" name="Subtitle 2"/>
          <p:cNvSpPr>
            <a:spLocks noGrp="1"/>
          </p:cNvSpPr>
          <p:nvPr>
            <p:ph type="subTitle" idx="1"/>
          </p:nvPr>
        </p:nvSpPr>
        <p:spPr/>
        <p:txBody>
          <a:bodyPr/>
          <a:lstStyle/>
          <a:p>
            <a:r>
              <a:t>游戏行业法规政策研究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https://d.book118.com/157044150134006051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游戏行业法规概述</vt:lpstr>
      <vt:lpstr> 游戏行业法规概述</vt:lpstr>
      <vt:lpstr> 游戏行业法规概述</vt:lpstr>
      <vt:lpstr> 游戏行业法规概述</vt:lpstr>
      <vt:lpstr> 国际游戏法规比较</vt:lpstr>
      <vt:lpstr> 国际游戏法规比较</vt:lpstr>
      <vt:lpstr> 国际游戏法规比较</vt:lpstr>
      <vt:lpstr> 国际游戏法规比较</vt:lpstr>
      <vt:lpstr> 中国游戏法规政策</vt:lpstr>
      <vt:lpstr> 中国游戏法规政策</vt:lpstr>
      <vt:lpstr> 中国游戏法规政策</vt:lpstr>
      <vt:lpstr> 中国游戏法规政策</vt:lpstr>
      <vt:lpstr> 游戏行业监管机制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2024-09-24T23:35:21.135</cp:lastPrinted>
  <dcterms:created xsi:type="dcterms:W3CDTF">2024-09-24T15:35:21Z</dcterms:created>
  <dcterms:modified xsi:type="dcterms:W3CDTF">2024-09-24T15:35:23Z</dcterms:modified>
</cp:coreProperties>
</file>