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1D43EF-64AC-420C-AC34-CA1E5304E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4A7C0-5942-44EA-9EA0-21347B50A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7F9A61-A77D-4FF3-BFD5-6529F31F9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E6D33C-80EF-449B-84D5-081B7AFC9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724BBA-7E27-4625-AFA4-F9708EF84B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1E72C6-1736-4E69-A5C4-F062B9FADB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F937D4-BF15-4431-9DB0-81685D329E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F13014-475D-4B85-A9D2-5E72A1B309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575DA9-E949-45C5-8BAE-AE3EA96E6C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912F1-29DA-4D1A-A1B0-9AE9BA8E0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5BB833-CFF6-4B82-ABE8-8A2D253DE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4501002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汇报时间：</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建筑施工工艺下的材料资源利用与循环经济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建筑施工工艺概述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材料资源利用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循环经济理念在建筑施工中的应用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建筑施工工艺下材料资源利用与循环经济的挑战与解决方案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建筑施工工艺概述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建筑施工工艺定义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建筑施工工艺特点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建筑施工工艺的定义与特点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建筑施工工艺是指在进行房屋建设过程中所采用的一系列施工技术和方法的总称。</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建筑施工工艺具有综合性、系统性、复杂性和专业性等特点，需要根据不同的建筑类型、规模和要求进行选择和设计。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12" b="361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传统建筑施工工艺</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现代建筑施工工艺</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绿色建筑施工工艺</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传统建筑施工工艺主要采用手工操作和简易机械，如砖瓦、木工、钢筋等，生产效率较低。</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随着科技的发展和工业化进程的加速，现代建筑施工工艺开始广泛应用，如预制构件、装配式建筑等，提高了施工效率和工程质量。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随着环保意识的提高和可持续发展理念的普及，绿色建筑施工工艺开始受到重视，如节能建筑、生态建筑等，注重环境保护和资源循环利用。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建筑施工工艺的发展历程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建筑施工工艺的重要性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合理的建筑施工工艺能够保证工程质量，提高建筑的安全性和耐久性。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优化建筑施工工艺可以降低施工成本，提高经济效益。</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建筑施工工艺的进步和创新可以推动建筑业的发展，满足社会对建筑的需求。</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提高工程质量</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降低建造成本</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促进建筑业发展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材料资源利用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按来源分类</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按功能分类</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按性质分类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材料资源的分类与特点</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6752" b="1675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563" r="1356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天然材料、人工材料</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结构材料、功能材料</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金属、非金属、复合材料等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多样性、可变性、地域性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性能、成本、环境适应性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利用方式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直接使用、加工使用、回收再利用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材料资源的选择与利用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313" r="20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节约措施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减少浪费、合理规划、提高利用率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高效利用途径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技术进步、工艺改进、管理优化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材料资源的节约与高效利用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循环经济的理念</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循环利用模式</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循环利用的意义</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材料资源的循环利用</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减量化、再利用、资源化</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建筑垃圾回收、废旧材料再生、工业余热利用</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降低能耗、减少污染、节约成本</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循环经济理念在建筑施工中的应用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https://d.book118.com/157045010023006046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2024-09-21T03:32:31.629</cp:lastPrinted>
  <dcterms:created xsi:type="dcterms:W3CDTF">2024-09-20T19:32:31Z</dcterms:created>
  <dcterms:modified xsi:type="dcterms:W3CDTF">2024-09-20T19:32:33Z</dcterms:modified>
</cp:coreProperties>
</file>