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22C79B-237F-4913-889E-37ECD9C0E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995969-EA82-440A-8A24-922A83D30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0CF24-5200-4B4B-AD33-9DDBCEFA0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189639-2EAA-4DB6-9CA3-C8D9C64EF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C55333-8ED6-4EFE-94D5-303C28213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99736E-8508-4CF7-B9B1-76C0F76F7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B24C36-BBFB-4D98-B9B3-29A1A52A3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AA792C-6243-4EB2-9746-DBFB9C75E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9955D3-AD7C-4DBD-83DB-8B77106F2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A8CC7F-44B9-4875-84B1-3427CC75D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04935A-7AC8-4636-BA12-36F26CDBD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05006103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仓库主管年终总结报告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质量管理与安全保障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成本管理与控制策略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团队建设与人才培养计划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在过去的一年中，仓库吞吐量达到XX万吨，同比增长XX%。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仓库吞吐量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通过优化库存管理，库存周转率提升至XX次/年，同比提高XX%。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库存周转率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通过加强货物保管和养护，货物损耗率控制在XX%以内，同比下降XX%。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货物损耗率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仓库整体运营情况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通过对仓库进行合理布局和调整，有效提高了仓库的存储空间利用率。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存储空间优化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货物快速流转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运输成本降低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通过引入先进的物流管理系统，实现了货物的快速流转和及时配送。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通过与多家物流公司合作，成功降低了运输成本，提高了整体运营效率。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货物存储与流转效率提升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制定了详细的员工培训计划，包括仓储管理、安全操作、客户服务等方面的培训。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培训计划实施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通过组织各类团队活动，增强了团队凝聚力和员工归属感。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团队凝聚力提升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通过培训和实践锻炼，员工的专业素质和服务意识得到了明显提高。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员工素质提高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员工培训与团队建设成果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客户满意度及市场反馈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客户满意度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通过加强与客户的沟通和协作，客户满意度达到了XX%以上。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根据市场反馈，我们的仓库管理和服务水平得到了广大客户的认可和赞誉。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市场份额增长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随着客户满意度的提高，我们的市场份额也有了明显增长，提升了公司在行业内的竞争力。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货物存储与取货效率低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仓库布局不合理或员工操作不规范，导致货物存储与取货效率低下。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员工管理难题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仓库员工流动率高，新员工培训周期长，影响整体工作效率。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库存准确性问题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由于员工操作失误或系统故障，可能导致库存数据不准确。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仓库管理中的难点与痛点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加强员工培训与团队建设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定期开展员工培训，提高员工技能水平；同时加强团队建设，提高员工凝聚力。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引入先进的库存管理系统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通过引入先进的库存管理系统，实现实时库存监控和数据同步，提高库存准确性。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优化仓库布局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根据货物特性和员工操作习惯，重新规划仓库布局，提高货物存储与取货效率。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应对策略及实施效果评估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随着业务发展，持续优化库存管理系统，满足不断增长的业务需求。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持续优化库存管理系统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逐步引入自动化设备，如智能货架、无人搬运车等，提高仓库运营效率。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引入自动化设备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与采购、销售等部门加强沟通与协作，实现供应链整体优化。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加强与供应链其他环节的协同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未来改进方向和计划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质量管理与安全保障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质量目标达成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本年度我们设定了明确的质量目标，包括产品合格率、客户满意度等，并成功达到了预期目标。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质量管理体系认证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我们成功通过了ISO 9001质量管理体系认证，并严格按照标准要求进行日常管理和操作。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质量监控与改进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我们建立了有效的质量监控机制，对生产过程和产品质量进行实时监控，及时发现并解决问题，不断优化和改进。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5167" b="151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质量管理体系建设成果展示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安全培训与意识提升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我们组织了定期的安全培训和演练，提高了员工的安全意识和操作技能。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安全设施与检查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我们加强了安全设施的维护和更新，确保其正常运行。同时，定期进行安全检查，及时发现并消除安全隐患。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安全事故应对与报告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我们建立了完善的安全事故应对机制，及时报告和处理各类安全事故，有效防止了事故的扩大和蔓延。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安全事故预防措施及效果评估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https://d.book118.com/157050061030006033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2024-09-06T10:30:09.763</cp:lastPrinted>
  <dcterms:created xsi:type="dcterms:W3CDTF">2024-09-06T02:30:09Z</dcterms:created>
  <dcterms:modified xsi:type="dcterms:W3CDTF">2024-09-06T02:30:11Z</dcterms:modified>
</cp:coreProperties>
</file>