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EE3A9-D4D6-4AF9-8694-9226ADFB2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43090-B57B-4AB2-BCF7-98D8172F9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FFEEB-8493-4929-BA88-F2F382F48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0B41E-5ED1-49AD-8126-211A72DB8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D958D7-B319-464C-9D86-DF4B322DB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77E5C5-3B2B-4331-A45E-FB17E1841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8A164D-8319-4BF6-B733-992A076A5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E0BD9-3C79-48B2-99ED-7D081846F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1BC47-0A09-4B9F-B20B-5CD99EA62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2FAAD-B291-4A1C-85A0-D91AFE641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A0C44-3B58-4E26-A7DA-911A6930C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51044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装饰装修行业复工报告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复工准备与防控措施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供应链协同与资源整合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创新驱动与智能化发展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政策支持与市场机遇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装饰装修行业是一个庞大的产业链，涵盖了设计、施工、材料供应等多个环节，市场规模巨大。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行业内企业类型多样，包括大型装饰公司、中小型装饰公司、个体工匠等。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目前，装饰装修行业竞争激烈，市场集中度逐渐提高，品牌化、专业化成为趋势。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装饰装修行业概况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疫情对行业影响分析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工程进度受阻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疫情期间，许多装饰装修工程被迫停工，导致工程进度严重滞后。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供应链中断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疫情对全球供应链造成冲击，部分装修材料供应不足，价格上涨。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消费需求下降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受疫情影响，消费者装修需求减少，市场活跃度降低。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随着科技的不断进步，装饰装修行业将越来越智能化，例如智能家居、智能照明等。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装饰装修行业将与其他产业进行跨界融合，如与文化创意产业、旅游产业等结合，创造出更多的市场机会。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环保理念深入人心，消费者对环保装修材料的需求增加，推动行业向绿色环保方向发展。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消费者对装修的个性化需求日益增长，将推动装饰装修行业向个性化定制方向发展。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复工准备与防控措施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复工前准备工作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制定复工计划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对施工现场进行全面清理，清除垃圾、杂物等，并进行彻底消毒，确保环境安全。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场地清理与消毒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材料准备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提前采购所需材料，确保材料质量可靠、数量充足，避免因材料短缺影响施工进度。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明确复工时间、人员安排、材料采购、设备检查等事项，确保复工顺利进行。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所有进入施工现场的人员必须佩戴口罩，减少飞沫传播的风险。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合理安排人员工作和休息时间，避免人员聚集，保持安全社交距离。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对施工现场进行定期消毒，特别是公共区域和频繁接触的物品表面。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施工现场防控措施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健康状况登记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建立员工健康状况登记制度，记录员工每日体温、身体状况等信息。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异常状况处理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发现员工出现发热、咳嗽等异常症状时，及时安排就医并按规定报告相关部门。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通过宣传栏、微信群等方式，加强员工对疫情防控知识的宣传教育，提高员工自我防护意识。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员工健康监测与管理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供应链协同与资源整合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受全球疫情影响，部分原材料供应出现中断，导致生产停滞。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国际运输受限，国内物流也受到一定程度影响，导致原材料和产品运输延误。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物流受阻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原材料、人工、运输等成本上涨，压缩企业利润空间。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成本上升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与供应商建立紧密合作关系，共同应对市场变化，确保原材料稳定供应。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供应商协同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整合物流资源，优化运输路线和方式，提高物流效率。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物流协同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建立信息共享平台，实时掌握供应链动态，提高决策效率和准确性。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信息协同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协同策略与资源整合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https://d.book118.com/157051044041006030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2024-09-01T19:28:20.422</cp:lastPrinted>
  <dcterms:created xsi:type="dcterms:W3CDTF">2024-09-01T11:28:20Z</dcterms:created>
  <dcterms:modified xsi:type="dcterms:W3CDTF">2024-09-01T11:28:22Z</dcterms:modified>
</cp:coreProperties>
</file>