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8EBEC-9A95-42B9-880A-C05F33534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EC6D6-5D7E-4627-895D-D2D23D29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D61E7-3C3C-405F-A4DE-D2E15821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67D44-8205-46C8-B00E-81DB2A28C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ABCA26-D401-4459-A670-95E80C035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A2EC6-C6F1-443C-8E98-E8259572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EF2C2-2EA0-4C87-ADBD-884A6DB8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54608-3E1F-47B8-A23B-6AB715802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15B71-5D8A-4E0F-8461-21039592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BC9BE-25D9-433A-BC70-8178A973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2983F-109B-42B2-B59C-2C86B374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1103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某年中国电子商务信用建设建议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当前电子商务信用问题分析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电子商务信用体系建设建议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电子商务信用技术应用建议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电子商务信用环境改善建议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近年来，中国电子商务市场持续高速增长，成为全球最大的电子商务市场之一。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信用问题凸显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随着电子商务的普及，信用问题逐渐凸显，成为制约电子商务健康发展的重要因素。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政府出台了一系列政策措施，鼓励和规范电子商务信用建设。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良好的信用形象有助于提升企业的品牌形象和市场竞争力。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促进电子商务健康发展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信用建设是电子商务健康发展的重要保障，能够降低交易成本，提高交易效率。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良好的电子商务信用体系能够保障消费者的权益，减少欺诈和虚假交易的风险。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25" r="2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电子商务信用的重要性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当前电子商务信用问题分析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38" r="21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交易欺诈是电子商务领域中最为突出的问题之一，主要表现在虚假交易、诈骗、恶意刷单等方面。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商家或个人利用虚假交易来获取利益，通过制造虚假交易记录、虚构交易量等方式来误导消费者。此外，还有一些不法分子利用电子商务平台进行诈骗活动，如假冒商家、虚假支付链接等，给消费者带来经济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交易欺诈问题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商品质量问题也是电子商务领域中备受关注的问题之一，主要表现在假冒伪劣、以次充好、不符合标准等方面。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商家为了获取利益，销售假冒伪劣商品或以次充好，导致消费者购买的商品质量不符合标准，甚至存在安全隐患。此外，一些商家还通过夸大宣传、虚标价格等方式来误导消费者，导致消费者购买到不合适的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售后服务问题也是电子商务领域中常见的问题之一，主要表现在退换货难、投诉处理不及时、不解决问题等方面。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商家在售后服务方面存在不作为或推诿责任的情况，导致消费者在遇到问题时难以得到及时有效的解决。此外，一些商家还通过限制退换货条件、设置繁琐的退换货流程等方式来规避责任，给消费者带来不便和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电子商务信用体系建设建议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制定电子商务相关法律法规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为了规范电子商务市场，应制定和完善电子商务相关法律法规，明确各方权利和义务，为电子商务信用建设提供法律保障。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在电子商务法律法规的执行过程中，应加大执法力度，对违法违规行为进行严厉打击，维护市场秩序。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加强法律法规建设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建立信用评价体系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建立信用评价标准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制定统一的信用评价标准，规范评价流程，确保评价结果的公正性和客观性。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鼓励用户参与评价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通过激励措施，鼓励用户积极参与电子商务交易后的评价，为其他用户提供参考依据。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https://d.book118.com/157051103022006032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2024-09-04T18:25:56.511</cp:lastPrinted>
  <dcterms:created xsi:type="dcterms:W3CDTF">2024-09-04T10:25:56Z</dcterms:created>
  <dcterms:modified xsi:type="dcterms:W3CDTF">2024-09-04T10:25:58Z</dcterms:modified>
</cp:coreProperties>
</file>