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DAEA4-1E64-44D7-8F05-D2471E091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2EEB7-5CA1-4BAE-B834-CCC6D663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F3817-7DE1-4E36-9B23-9719C4E7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EAF3D-CBCE-4D23-B2E9-C9761F6B3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9B955-D463-43E4-B182-9197DEC1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9B603-D74B-4A07-99B3-ACE96ABB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16B8C-3689-498A-8361-A4D4F2B3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1F33F-CC92-4317-89F5-781C3336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087C1-E30E-4751-A776-9633FF58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717DF-38B9-4EAE-BFC3-7F5569E3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522C-7519-4520-968A-D0C6B1C6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1151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2022秋七年级数学上册整式加减2.1代数式时代数式的值习题课件沪科版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代数式的基本概念与性质</a:t>
            </a:r>
          </a:p>
          <a:p>
            <a:r>
              <a:t>整式的加减运算</a:t>
            </a:r>
          </a:p>
          <a:p>
            <a:r>
              <a:t>代数式的值及其求法</a:t>
            </a:r>
          </a:p>
          <a:p>
            <a:r>
              <a:t>沪科版教材习题解析</a:t>
            </a:r>
          </a:p>
          <a:p>
            <a:r>
              <a:t>课堂互动与拓展延伸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代数式的基本概念与性质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由数、字母和运算符号（加、减、乘、除、乘方、开方）组成的数学表达式称为代数式。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根据代数式中字母的出现形式和运算符号的不同，代数式可分为整式、分式和根式三类。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代数式的分类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加法运算规则：同类项可以合并，不同类项不能合并。</a:t>
            </a:r>
          </a:p>
          <a:p>
            <a:r>
              <a:t>减法运算规则：减去一个数等于加上这个数的相反数。</a:t>
            </a:r>
          </a:p>
          <a:p>
            <a:r>
              <a:t>乘法运算规则：单项式乘以单项式，把他们的系数相乘，相同字母的幂相乘，其余字母连同他的指数不变，作为积的因式；单项式与多项式相乘，就是根据分配律用单项式去乘多项式的每一项，再把所得的积相加。</a:t>
            </a:r>
          </a:p>
          <a:p>
            <a:r>
              <a:t>除法运算规则：多项式除以单项式，先把这个多项式的每一项分别除以单项式，再把所得的商相加。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代数式的运算规则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整齐性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等价性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封闭性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结合律和交换律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代数式的性质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代数式中各项的指数都是非负整数。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在代数式的运算中，结果仍然是一个代数式。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对于给定的代数式，可以通过有限次的加、减、乘、除和乘方运算得到另一个与之等价的代数式。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在代数式的加法和乘法运算中，满足结合律和交换律。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整式的加减运算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整式是由常数、变量、代数运算（加、减、乘）构成的代数表达式。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整式可以分为单项式和多项式两类。单项式是只包含一个项的整式，多项式是由两个或两个以上的单项式组成的整式。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整式的分类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整式的加法运算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同类项合并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在整式的加法运算中，首先识别出同类项，即相同变量且相同次数的项，然后将它们的系数相加，得到合并后的同类项。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运算顺序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按照从左到右的顺序进行加法运算，先计算括号内的整式，再进行括号外的加法运算。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示例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$(2x^2 + 3x + 1) + (x^2 - 2x + 5) = 3x^2 + x + 6$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在整式的减法运算中，同样需要识别出同类项，然后将被减数中的同类项与减数中的同类项相减，得到差中的同类项。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同类项相减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与加法运算类似，按照从左到右的顺序进行减法运算，先计算括号内的整式，再进行括号外的减法运算。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运算顺序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$(2x^2 + 3x + 1) - (x^2 - 2x + 5) = x^2 + 5x - 4$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示例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整式的减法运算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代数式的值及其求法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代数式是由数、字母和运算符号组成的数学表达式。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代数式的值是指当字母取某一特定数值时，代数式所对应的数值结果。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代数式的值具有唯一性，即一个代数式在给定字母的数值后，只能有一个确定的值。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代数式的值的概念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https://d.book118.com/157051151135006035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2024-09-10T08:49:17.532</cp:lastPrinted>
  <dcterms:created xsi:type="dcterms:W3CDTF">2024-09-10T00:49:17Z</dcterms:created>
  <dcterms:modified xsi:type="dcterms:W3CDTF">2024-09-10T00:49:19Z</dcterms:modified>
</cp:coreProperties>
</file>