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C96EE0-F9A6-43E3-91B9-9AA216A7B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97CC40-46A6-4674-8856-BAC0DD10A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49FE94-720A-424C-B24F-84506660B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8A39D6-31D6-422F-BE9E-35EA9C6255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F744CB-5BE8-4AEA-9FCD-BD8BD3622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8E8507-5C45-4216-99FF-73F81A8F0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57B73A-AD8B-46FE-A987-50777AA6D8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EF027D-0AEA-4A37-A060-AA45F1A3A8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FD44ED-1F1E-4DD1-8CC8-583E96304C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2E1DFD-8F1B-469E-804A-0A197F0E3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D56C65-36E2-48D1-9D0E-2508A33F2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05211300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护理质量安全与跨专业团队协作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跨专业团队协作在护理中的应用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护理质量安全与跨专业团队协作关系探讨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当前存在问题和挑战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未来发展趋势及前景展望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护理质量是指护理工作在提供医疗服务过程中，满足患者和医疗机构需求的程度，包括护理服务的结构、过程和结果等方面。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护理质量直接关系到患者的生命安全和健康，是评价医疗机构服务水平的重要指标。提高护理质量有助于提升患者满意度，减少医疗纠纷，促进医疗机构可持续发展。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护理安全是指在护理服务过程中，采取必要的措施和手段，预防患者发生不良事件和意外伤害，保障患者生命安全和身体健康。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护理安全是医疗安全的重要组成部分，对于保障患者权益、提高医疗质量具有重要意义。加强护理安全管理有助于减少医疗事故和纠纷，提高医疗机构声誉和公信力。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6031" r="16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护理安全概念及意义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006" b="1200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我国护理质量安全水平不断提高，但仍存在一些问题，如护理人员素质参差不齐、护理管理制度不完善、护理质量评价标准不统一等。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发达国家在护理质量安全方面起步较早，建立了完善的护理管理制度和质量评价体系，注重护理人员培训和教育，护理质量水平较高。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国内外护理质量安全现状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跨专业团队协作在护理中的应用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跨专业团队协作是指来自不同专业领域的成员，通过有效的沟通、协调和合作，共同实现特定目标的过程。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跨专业团队协作能够整合各领域的专业知识和技能，提高决策质量和效率，促进团队成员之间的互相学习和成长，从而提升整体护理质量和患者满意度。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跨专业团队协作定义及优势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930" r="2493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组建包括医生、护士、药师、营养师、心理咨询师等不同专业背景的团队，确保团队成员具备相应的专业知识和技能。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建立跨专业团队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制定清晰的团队目标，明确各成员的角色和职责，确保团队成员能够各司其职、协同工作。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明确团队目标和分工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定期召开团队会议，分享工作进展、交流患者信息，讨论存在的问题和解决方案，促进团队成员之间的沟通和协作。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建立有效沟通机制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制定跨专业团队协作的流程和规范，包括患者评估、治疗计划制定、护理措施实施等各个环节，确保团队协作的顺利进行。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制定协作流程和规范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跨专业团队协作在护理中实施方式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在某医院的重症监护室，跨专业团队通过定期召开多学科会诊，共同讨论患者的治疗方案和护理措施，有效提高了患者的治愈率和生存率。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在某养老机构的护理工作中，跨专业团队通过协作制定了个性化的照护计划，包括医疗、护理、营养、心理等多个方面，显著提升了老年人的生活质量。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在某大型医院的手术室，跨专业团队通过紧密的配合和高效的沟通，确保了手术的顺利进行和患者的安全，赢得了患者和家属的高度赞誉。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案例分析：成功跨专业团队协作经验分享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护理质量安全与跨专业团队协作关系探讨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护理质量安全是医疗体系中的重要组成部分，跨专业团队协作是实现高质量护理的关键因素之一。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良好的跨专业团队协作可以提高护理工作的效率和质量，减少医疗差错和纠纷，从而提升护理质量安全水平。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护理质量安全与跨专业团队协作之间存在相互促进的关系，一方面，高质量的护理工作需要跨专业团队的支持和协作；另一方面，良好的团队协作有助于提升护理工作的质量和安全性。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813" b="7813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540" b="19540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75" b="21875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两者间内在联系及相互影响机制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https://d.book118.com/157052113006006034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2024-09-07T17:29:47.219</cp:lastPrinted>
  <dcterms:created xsi:type="dcterms:W3CDTF">2024-09-07T09:29:47Z</dcterms:created>
  <dcterms:modified xsi:type="dcterms:W3CDTF">2024-09-07T09:29:49Z</dcterms:modified>
</cp:coreProperties>
</file>