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D659C-2AB2-496C-AC6D-91E64C014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DDF09F-0A49-4084-B5FC-4F30847A0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0ABCC-6DFD-4C46-B5FD-F17C2BAE1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9ADB8-9816-4394-BA9B-5412E26F6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48D1E-3470-4CD5-BA19-9717105DB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F9B7D-450B-4640-A00B-10A12EB32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1AF484-3609-4858-B0D4-7139DB85F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33A1F-142C-4889-BB78-89CEA300C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8014DE-0320-4E16-ACB5-5D7569A6A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8DAA5-A74A-4006-B082-36FC29332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C84FE-4470-4C6F-ADEE-BDA9C7379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5216202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护士进修与挂急诊与初级医疗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护士进修的重要性与意义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挂急诊流程及注意事项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初级医疗在急诊中的作用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护士进修对初级医疗的促进作用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案例分析：护士进修在挂急诊中的应用实践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护士进修的重要性与意义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通过进修学习，护士可以接触到最新的医疗技术和护理理念，提升自己的专业技能水平。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学习新的医疗技术和护理方法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掌握新的技能和知识后，护士可以更加熟练、准确地完成护理工作，提高护理质量和效率。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提高护理质量和效率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进修学习可以为护士提供更多的职业晋升机会和发展空间，例如成为专科护士或护理管理者等。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拓宽职业发展道路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19" r="27719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通过进修学习，护士可以掌握更多的应急处理技能和知识，能够在紧急情况下迅速、准确地做出反应。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进修学习还可以提高护士的团队协作能力，使其更好地与其他医护人员合作，共同应对突发状况。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提升心理素质和抗压能力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在面对紧急情况时，护士需要具备良好的心理素质和抗压能力。通过进修学习，护士可以学习相关的心理调适方法，提升自己的心理素质和抗压能力。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增强应对突发状况能力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进修学习可以促进护理学科的发展，推动护理理论和实践的不断进步。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提高护理队伍整体素质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通过进修学习，护士可以不断提升自己的专业素质和技能水平，进而提高整个护理队伍的整体素质。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增强护理服务的社会认可度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随着护理服务质量的不断提高和护理队伍整体素质的提升，护理服务的社会认可度也会不断提高。这将有助于增强护士的职业自豪感和归属感，推动护理事业的持续发展。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推动护理事业发展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挂急诊流程及注意事项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患者到达急诊室后，首先到挂号窗口挂号，提供有效身份证件和医保卡。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检查后，患者返回诊室，医生根据检查结果制定治疗方案。治疗完成后，患者办理离院手续。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复诊与离院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挂号后，患者到分诊台，由护士进行初步评估，根据病情的轻重缓急进行分诊。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患者根据分诊结果，到相应诊室就诊，医生进行详细问诊和体格检查。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医生根据病情开具检查单或处方，患者到相应科室进行检查或取药。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检查与治疗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挂急诊流程介绍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常见急症识别与处理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22" r="164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91" r="170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体温高于39度，伴有寒战、头痛等症状。处理措施包括物理降温、补充水分等。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呼吸急促、费力，伴有胸闷、咳嗽等症状。处理措施包括保持呼吸道通畅、吸氧等。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胸部疼痛，可能伴有胸闷、心悸等症状。处理措施包括卧床休息、心电图检查等。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腹部疼痛，可能伴有恶心、呕吐等症状。处理措施包括禁食、补液等。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急诊患者沟通技巧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面对急诊患者，护士应保持冷静，用平和的语气与患者沟通。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认真倾听患者的主诉，理解患者的痛苦和需求。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用简洁明了的语言向患者解释病情和治疗方案，避免使用专业术语。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在沟通过程中，给予患者安慰和鼓励，增强患者的信心和治疗依从性。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保持冷静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清晰表达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给予安慰与支持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初级医疗在急诊中的作用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初级医疗是指基层医疗机构为居民提供的首诊医疗服务，包括常见病、多发病的诊疗、预防保健、康复等。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初级医疗定义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初级医疗涵盖了广泛的医疗服务领域，如内科、外科、妇产科、儿科、五官科等，以及中医、中药等非药物治疗。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初级医疗范围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初级医疗定义及范围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初级医疗能够快速识别患者的病情，进行初步诊断和治疗，将需要进一步治疗的患者及时分流到相应科室，提高急诊救治效率。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快速分流患者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通过初级医疗的介入，可以减轻急诊医生的负担，使其能够更专注于处理危重患者和复杂病例，提高急诊救治质量。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缓解急诊压力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初级医疗能够提供更为便捷、高效的医疗服务，缩短患者等待时间，提高患者对急诊救治的满意度。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初级医疗在急诊中的价值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https://d.book118.com/157052162021006036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2024-09-10T22:29:32.568</cp:lastPrinted>
  <dcterms:created xsi:type="dcterms:W3CDTF">2024-09-10T14:29:32Z</dcterms:created>
  <dcterms:modified xsi:type="dcterms:W3CDTF">2024-09-10T14:29:34Z</dcterms:modified>
</cp:coreProperties>
</file>