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440827-CF0B-4807-82BF-0F1AF0E1A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A9B80D-8173-437D-95A0-1CDEC1449B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BA235E-2AC9-40E3-B058-A633E81382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A0270D-A37D-4CB4-A715-2841579732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38532F-A756-480C-A4EA-618900B9C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FEB7F3-F1AC-4EF6-B085-C557AA3FA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76C4E8-6531-4F42-8017-9C02F5C720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CFD443-12DA-4E99-9473-721CF4B88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E69D4F-6365-4C1F-929F-61C393D1DB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EB3FFF-66FD-4EF7-9189-96C4E9FB8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B50C66-419A-4945-8084-CB74E86CA8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053100036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新型冠状肺炎疫情防控工作总结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疫情防控措施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疫情防控成效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经验教训与改进建议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新型冠状病毒（COVID-19）于2019年底在中国武汉首次爆发，迅速蔓延至全球。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疫情对全球经济、社会和公共卫生系统造成了巨大冲击。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各国政府和国际组织采取了广泛的防控措施，以遏制病毒传播并保护人民的生命安全和身体健康。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66" r="556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总结COVID-19疫情防控工作的经验教训。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分析防控措施的有效性和不足之处。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为未来应对突发公共卫生事件提供参考和借鉴。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疫情防控措施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681" r="3368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对疑似病例和确诊病例实施隔离治疗，并对密切接触者进行隔离观察，以遏制病毒的传播。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隔离措施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采用核酸检测、抗体检测等多种检测方法，提高确诊病例的发现率。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检测手段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隔离与检测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确保医疗物资的充足供应，包括口罩、防护服、呼吸机等。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组织全国医疗力量支援疫情严重地区，提高救治能力。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医疗资源调配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医疗力量支援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医疗物资保障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社区封闭管理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对疫情严重的社区实施封闭管理，严格控制人员进出。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公共场所消毒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对公共场所和公共交通工具进行定期消毒，减少病毒的传播途径。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社区防控工作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信息公开透明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及时发布疫情信息，让公众了解疫情的最新动态。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舆论引导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加强舆论引导，消除恐慌情绪，增强公众的信心和配合度。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信息公开与舆论引导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疫情防控成效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https://d.book118.com/157053100036006051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2024-09-24T04:43:58.629</cp:lastPrinted>
  <dcterms:created xsi:type="dcterms:W3CDTF">2024-09-23T20:43:58Z</dcterms:created>
  <dcterms:modified xsi:type="dcterms:W3CDTF">2024-09-23T20:44:00Z</dcterms:modified>
</cp:coreProperties>
</file>