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D8751-0076-4ABD-A4CB-0C7D765CA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25A4F-C32B-4C40-9C69-D576BC3AB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630D7-04A6-499E-949E-FE1BA7A47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4265D-4D7E-45A8-9A6D-BE18E471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6FC23F-DCFA-45FB-BFB7-1957CAD1B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C7154-E1D2-4E8A-A8FF-0E8B552B6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B3607-114C-4FFC-B076-EEFC288E4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B16DC-D0A2-4467-B4F9-5D66E5D7A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EC614-4B69-495C-BFC1-836E03B32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CF060-8AAE-481F-B398-2DD3A367B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39588-8807-40A2-9EF0-CC191E6DB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54010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绩效战略基于战略的绩效管理实务课件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绩效战略概述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基于战略的绩效管理体系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绩效管理实务操作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绩效战略与组织发展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绩效战略概述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绩效战略是一种组织层面的战略，旨在通过设定和实现绩效目标来推动组织的长期发展。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它将组织的愿景、使命和战略转化为具体的绩效指标和行动计划，以实现战略目标。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绩效战略的定义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明确组织的发展方向和目标，为组织成员提供清晰的工作导向。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0103" r="1010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通过设定具有挑战性的绩效目标，激发组织成员的潜力，提升组织的整体绩效。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有助于组织识别和抓住关键成功因素，优化资源配置，提高组织效率和竞争力。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绩效战略的重要性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绩效战略的制定与实施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确定组织的愿景、使命和战略，明确组织的长期发展方向。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分析组织的内部和外部环境，识别组织的优势、劣势、机会和威胁。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制定具体的绩效目标和指标，将战略转化为可衡量、可操作的目标和行动计划。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建立有效的绩效管理体系，包括绩效评估、反馈和激励机制，确保绩效目标的实现。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定期评估和调整绩效战略，以适应内外部环境的变化和组织发展的需要。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基于战略的绩效管理体系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确保组织战略目标与组织使命和愿景相一致，明确组织发展方向。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战略目标与组织使命一致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将战略目标分解为部门和个人的具体目标，确保目标的可操作性和可实现性。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目标分解与落实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根据组织资源状况，合理设定目标，确保目标的可行性和可达成性。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目标设定与资源匹配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选取关键绩效指标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根据组织战略目标和业务重点，选取关键绩效指标，确保指标与战略目标紧密相关。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制定绩效标准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为每个关键绩效指标制定明确的绩效标准，为员工的绩效评估提供依据。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定期监测与调整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对关键绩效指标进行定期监测和评估，根据实际情况进行调整和优化。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确定平衡计分卡维度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根据组织战略目标和业务特点，确定平衡计分卡的维度，如财务、客户、内部业务流程、学习与成长等。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制定计分卡指标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为每个维度制定具体的计分卡指标，确保指标能够全面反映组织的战略目标和业务重点。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实施计分卡管理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通过实施计分卡管理，将组织的战略目标转化为具体的行动计划和员工绩效评估标准。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https://d.book118.com/157054010116006052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2024-09-26T03:51:38.551</cp:lastPrinted>
  <dcterms:created xsi:type="dcterms:W3CDTF">2024-09-25T19:51:38Z</dcterms:created>
  <dcterms:modified xsi:type="dcterms:W3CDTF">2024-09-25T19:51:40Z</dcterms:modified>
</cp:coreProperties>
</file>