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0013B-705D-4F01-A495-1743D670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FF77B-27DF-4F90-BF40-B906C269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2750E-021D-4759-AF92-069E3B8A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F8773-49F9-45C7-BBFB-16B3FFADA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8FE808-8859-4D3D-A067-F21020782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C84932-4273-4E5D-B324-3B37EBA06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8C8FA2-61BB-4756-9DDD-0C4F20C2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00BEF-32B0-44C9-BF0C-BD2C1BC9E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A0320-F05E-4279-92ED-3D71DCC47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60DCF-EE9B-4C38-B827-A8E9A338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DB9B5-1253-4ACE-B790-999D5C013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54035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土木工程实习生工作总结报告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实习期间工作内容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致谢与感谢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某大型土木工程公司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7" b="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土木工程设计、施工、管理等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主要业务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在国内外享有较高声誉，具有多项大型工程项目的成功经验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实习岗位：土木工程实习生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协助工程师进行现场勘察和测量工作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负责部分施工图纸的绘制和修改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主要职责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参与土木工程设计方案的讨论和制定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协助项目经理进行工程进度和质量的监控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2023年3月至2023年8月，共6个月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某大型土木工程公司项目部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实习期间工作内容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项目规模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总建筑面积约10万平方米，包括商业、办公、酒店等多种功能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项目进度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已完成地基施工，正在进行主体结构施工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某商业综合体建设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参与项目概况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参与现场地质勘察，收集并分析地质数据，编制详细的地质勘察报告，为设计提供准确依据。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地质勘察与报告编制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施工图纸审查与优化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工程量清单编制与审核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施工现场协调与问题解决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协助工程师审查施工图纸，提出合理化建议，优化设计方案，确保施工质量和效率。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负责编制工程量清单，核对各项工程量，确保清单准确无误，为工程造价控制提供有力支持。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协助项目经理协调现场各参建单位工作，及时处理施工过程中出现的问题，确保工程顺利进行。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具体工作任务与成果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与设计师保持密切沟通，及时反馈地质勘察结果和施工图纸审查意见，确保设计方案的科学性和可行性。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与设计师紧密合作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协助项目经理与施工单位进行沟通协调，确保施工进度和质量符合合同要求。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与施工单位协同工作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配合监理单位对施工现场进行监督检查，确保施工质量和安全。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与监理单位密切配合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参加项目团队定期会议，积极发表个人意见和建议，为团队决策提供参考。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积极参与团队讨论与决策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专业知识与技能应用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84" b="72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09" b="21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15" b="92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土木工程理论知识应用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结构力学知识应用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在实习期间，通过参与实际工程项目的结构设计和分析，加深了对结构力学理论知识的理解，并能够将其应用于实际工程中。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建筑材料知识应用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掌握了常用建筑材料如混凝土、钢材等的性能特点和使用方法，能够根据工程需求选择合适的建筑材料。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工程测量知识应用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通过参与工程项目的测量工作，熟练掌握了测量仪器的使用方法和测量数据的处理方法。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通过实习期间的实践，熟练掌握了CAD绘图软件的使用技巧，能够高效、准确地完成工程图纸的绘制。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CAD绘图技能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学习了工程分析软件如SAP2000、ABAQUS等的使用方法，能够运用这些软件进行结构分析和优化设计。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工程分析软件应用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通过参与施工现场的工作，了解了土木工程施工的基本流程和技术要求，掌握了一些常用的施工技术。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施工技术掌握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实际操作技能掌握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在实习期间遇到的各种问题中，通过独立思考和与同事交流讨论，逐渐提高了分析问题的能力，能够迅速找到问题的症结所在。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针对遇到的问题，能够结合所学的专业知识和实际经验，制定出切实可行的解决方案，并付诸实践验证其可行性。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解决问题方案制定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在实习过程中，积极参与团队讨论和协作，学会了与不同背景和专业的人员有效沟通，共同解决问题。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https://d.book118.com/157054035056006030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2024-09-01T23:55:40.582</cp:lastPrinted>
  <dcterms:created xsi:type="dcterms:W3CDTF">2024-09-01T15:55:40Z</dcterms:created>
  <dcterms:modified xsi:type="dcterms:W3CDTF">2024-09-01T15:55:42Z</dcterms:modified>
</cp:coreProperties>
</file>