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6FFE9-8925-4907-88F5-F75609BF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8F315-279B-4CF9-A708-EBB8DE48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4571C-A4F7-451F-9C35-35527533C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81BB3-E535-405D-9533-1096F3E44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A8282-95DE-45D0-A182-D42753F22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2693CD-0E3B-41BA-8CB2-23BF5226B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C0096-0FA1-4C0B-A16F-EEED03E93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18F89-E7D2-4061-8D03-F27A04E84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57705-F7CE-4FAF-B97C-148325340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023CE-5F5E-4D37-92EB-AD857917E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1A785-CDB1-4573-AD3C-D0E51E19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54123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现场质量问题调查分析报告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现场质量问题概述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质量问题调查分析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对现场出现的质量问题进行深入调查，分析原因，提出改进措施，提高产品质量和生产效率。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随着市场竞争的加剧，产品质量成为企业生存和发展的关键因素。然而，在生产过程中，各种质量问题频繁出现，严重影响了企业的声誉和客户满意度。因此，开展现场质量问题调查分析至关重要。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本次调查涵盖了生产线上的各个工序和环节，包括原材料采购、加工、组装、检验等。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采用现场观察、数据收集、员工访谈、工艺流程分析等多种方法，全面了解生产过程中存在的质量问题。同时，结合历史数据和市场反馈信息，对问题进行深入剖析。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36" r="2273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现场质量问题概述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质量问题的定义和分类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质量问题的定义和分类是现场质量调查的重要前提，有助于明确问题的性质和影响范围。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质量问题是指在产品或服务中出现的缺陷、不符合标准或客户期望的情况。根据问题的性质和影响程度，质量问题可分为多种类型，如设计缺陷、制造缺陷、性能问题等。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现场质量问题具有突发性、隐蔽性和复杂性等特点，需要深入调查和分析。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是指质量问题可能在生产过程中突然出现，影响生产进度和产品质量；隐蔽性是指质量问题可能难以被发现，需要专业人员进行深入检查和测试；复杂性是指质量问题可能涉及多个因素，需要综合考虑工艺、设备、材料等多种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现场质量问题的特点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现场质量问题对企业的生产、销售和声誉等方面都会产生负面影响。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可能导致生产成本的增加，如返工、维修或报废等；同时，质量问题可能导致客户投诉和退货，影响企业的销售业绩和客户满意度；此外，质量问题还可能对企业声誉造成损害，影响企业形象和市场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现场质量问题的影响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质量问题调查分析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明确调查的目的和意义，确定调查的范围和重点。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选择合适的调查方法，如问卷调查、实地观察、访谈等，确保数据的准确性和可靠性。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详细记录调查的过程，包括调查的时间、地点、人员、流程等，确保调查的科学性和规范性。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调查过程和方法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对调查结果进行简要概述，包括主要问题和次要问题，以及问题的性质和程度。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对调查数据进行统计和分析，得出相应的统计结果和图表。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对调查结果进行深入分析，找出问题的根本原因和影响因素。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提出针对性的解决方案和建议，包括改进措施、管理措施等。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预测解决方案的实施效果，并进行可行性评估和风险评估。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原材料和零部件质量不达标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供应商提供的原材料或零部件质量不符合要求，导致产品性能下降或不合格。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原材料和零部件的存储和运输问题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存储和运输过程中，原材料和零部件受到损坏或污染，导致产品质量问题。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原材料和零部件问题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生产工艺控制不当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生产过程中，工艺参数控制不准确或不稳定，导致产品性能波动或不合格。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生产过程中的污染和杂质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生产过程中，产品受到污染或混入杂质，导致产品质量问题。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生产过程问题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生产设备出现故障或精度不足，导致产品不符合工艺要求。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工装夹具的误差或磨损，导致产品尺寸或形状不准确。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设备与工装问题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工装夹具的误差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设备故障或精度不足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https://d.book118.com/157054123122006034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2024-09-08T15:12:20.122</cp:lastPrinted>
  <dcterms:created xsi:type="dcterms:W3CDTF">2024-09-08T07:12:20Z</dcterms:created>
  <dcterms:modified xsi:type="dcterms:W3CDTF">2024-09-08T07:12:22Z</dcterms:modified>
</cp:coreProperties>
</file>