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9AA7FB9-84C6-4C17-8F46-C3363A5F24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9DEB48-1F45-45EE-98D3-8500E36F38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6AC7491-B00B-4129-AA73-6E0044DABA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5D1E32C-F82E-4AEA-96CF-97078BB5F6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8E4F94-1849-4619-83BA-45F8A763AEC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4D1AE6B-1882-448A-8338-204AC97C6F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6DBF454-4D20-4A68-A594-43EF1FAF75D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847DD1-3299-4098-A170-990D8BD392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F68364-B849-48AD-BECD-192CB156F6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EF401B-400B-489E-9AC6-0E094F352A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FCDB63-31CA-498A-A168-F6FB5491F4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7056000106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电信员工的先进事迹演讲稿</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电信员工先进事迹概述</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电信员工先进事迹展示</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电信员工先进事迹的成因分析</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电信员工先进事迹的启示与意义</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如何学习和传承电信员工先进事迹</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结论与展望</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通过演讲，宣传电信员工的先进事迹，弘扬他们的奋斗精神和职业道德，激发广大员工的向心力和凝聚力。</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弘扬先进精神</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演讲旨在展示电信员工在推动企业发展、提升服务质量等方面的突出贡献，进一步激发员工的工作热情和创造力。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促进企业发展</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6750" b="167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通过宣传电信员工的先进事迹，提升企业在社会上的形象和知名度，增强企业的品牌价值和竞争力。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提升企业形象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本次演讲的主题是“电信之光——先进员工的奋斗与奉献”。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演讲主题</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演讲将涵盖电信员工在技术创新、服务提升、市场拓展等方面的先进事迹，以及他们在工作中的感悟和成长经历。同时，演讲还将涉及企业文化、团队协作等方面的内容，以全面展示电信员工的优秀品质和职业精神。</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演讲范围</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演讲主题和范围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电信员工先进事迹概述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070" r="3307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在电信行业中，先进事迹是指员工在工作中展现出卓越能力、高尚品德和突出业绩的具体事例。</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先进事迹定义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宣传和学习先进事迹有助于激发员工的工作热情，提升行业形象，推动电信行业的持续健康发展。</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先进事迹意义</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先进事迹的定义和意义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5963" r="1596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电信行业员工在技术研发、网络优化等方面取得显著成果，推动行业技术进步。</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技术创新</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提供优质服务是电信行业的核心竞争力，先进事迹体现在员工为客户提供贴心、高效的服务上。</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服务质量</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在复杂多变的电信环境中，团队协作尤为重要，先进事迹展现了员工间的默契配合和协同作战精神。</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团队协作</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电信行业员工在保障通信畅通、应急抢险等社会公益事业中积极履行社会责任。</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社会责任</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电信行业员工先进事迹的特点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通过宣传和表彰先进事迹，有助于提升电信行业的整体形象和社会认可度。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提升行业形象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激励员工奋进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0292" r="202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推动行业发展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9125" r="191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先进事迹的榜样作用可以激发员工的向心力和进取心，促进行业内形成你追我赶的良好氛围。</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先进事迹中蕴含的创新精神和服务理念是推动电信行业持续发展的重要动力。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先进事迹对电信行业的影响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电信员工先进事迹展示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716" b="27716"/>
          <a:stretch>
            <a:fillRect/>
          </a:stretch>
        </p:blipFill>
        <p:spPr>
          <a:xfrm>
            <a:off x="3909691" y="1250241"/>
            <a:ext cx="7848600" cy="5248276"/>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作为公司资深技术骨干，张三在电信领域拥有超过15年的工作经验。他不仅在技术上精湛，还始终保持着对新技术的热情和追求。</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李四是一名优秀的客服代表，她以真诚、耐心的服务态度赢得了广大客户的赞誉。她始终坚持“客户至上”的原则，为客户提供最优质的服务。</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优秀员工代表介绍</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李四</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张三</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技术创新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张三带领团队成功研发出多项新技术，其中一项关于5G通信的技术创新为公司带来了巨大的经济效益和市场份额。他的团队不断攻坚克难，推动公司技术实力不断迈上新台阶。</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客户服务</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李四在面对一位情绪激动的客户投诉时，始终保持冷静和耐心，认真倾听客户的需求和意见，并积极协调公司内部资源，最终成功解决了客户的问题，赢得了客户的信任和赞誉。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先进事迹具体描述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807" y="6294551"/>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8896"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491648"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563276" y="6356050"/>
            <a:ext cx="10628724"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653186" y="2299523"/>
            <a:ext cx="2564970"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创新精神</a:t>
            </a:r>
          </a:p>
        </p:txBody>
      </p:sp>
      <p:sp>
        <p:nvSpPr>
          <p:cNvPr id="7" name="TextBox 7"/>
          <p:cNvSpPr txBox="1"/>
          <p:nvPr/>
        </p:nvSpPr>
        <p:spPr>
          <a:xfrm>
            <a:off x="653186" y="3326163"/>
            <a:ext cx="2562225" cy="24955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张三和他的团队展现了电信人敢于创新、追求卓越的精神。他们不断挑战自我，勇攀技术高峰，为公司的发展注入了强大的动力。</a:t>
            </a:r>
          </a:p>
        </p:txBody>
      </p:sp>
      <p:sp>
        <p:nvSpPr>
          <p:cNvPr id="8" name="TextBox 8"/>
          <p:cNvSpPr txBox="1"/>
          <p:nvPr/>
        </p:nvSpPr>
        <p:spPr>
          <a:xfrm>
            <a:off x="3381227" y="2889304"/>
            <a:ext cx="254847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服务精神</a:t>
            </a:r>
          </a:p>
        </p:txBody>
      </p:sp>
      <p:sp>
        <p:nvSpPr>
          <p:cNvPr id="9" name="TextBox 9"/>
          <p:cNvSpPr txBox="1"/>
          <p:nvPr/>
        </p:nvSpPr>
        <p:spPr>
          <a:xfrm>
            <a:off x="3381227" y="3915944"/>
            <a:ext cx="2562225" cy="237860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李四的事迹体现了电信人“客户至上”的服务理念。她始终把客户的需求放在首位，用自己的真诚和耐心赢得了客户的满意和信任。这也是电信企业赖以生存和发展的基石。</a:t>
            </a:r>
          </a:p>
        </p:txBody>
      </p:sp>
      <p:sp>
        <p:nvSpPr>
          <p:cNvPr id="10" name="TextBox 10"/>
          <p:cNvSpPr txBox="1"/>
          <p:nvPr/>
        </p:nvSpPr>
        <p:spPr>
          <a:xfrm>
            <a:off x="6160873" y="2236479"/>
            <a:ext cx="261404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团队协作精神</a:t>
            </a:r>
          </a:p>
        </p:txBody>
      </p:sp>
      <p:sp>
        <p:nvSpPr>
          <p:cNvPr id="11" name="TextBox 11"/>
          <p:cNvSpPr txBox="1"/>
          <p:nvPr/>
        </p:nvSpPr>
        <p:spPr>
          <a:xfrm>
            <a:off x="6160873" y="3263120"/>
            <a:ext cx="2609850" cy="2181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无论是张三的技术创新还是李四的客户服务，都离不开团队的协作和支持。他们的事迹彰显了电信人团结协作、共同发展的精神。</a:t>
            </a:r>
          </a:p>
        </p:txBody>
      </p:sp>
      <p:sp>
        <p:nvSpPr>
          <p:cNvPr id="12" name="TextBox 12"/>
          <p:cNvSpPr txBox="1"/>
          <p:nvPr/>
        </p:nvSpPr>
        <p:spPr>
          <a:xfrm>
            <a:off x="8966324" y="2889304"/>
            <a:ext cx="265338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社会责任感</a:t>
            </a:r>
          </a:p>
        </p:txBody>
      </p:sp>
      <p:sp>
        <p:nvSpPr>
          <p:cNvPr id="13" name="TextBox 13"/>
          <p:cNvSpPr txBox="1"/>
          <p:nvPr/>
        </p:nvSpPr>
        <p:spPr>
          <a:xfrm>
            <a:off x="8966324" y="3915944"/>
            <a:ext cx="2653383" cy="207264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电信员工不仅在工作中追求卓越，还积极履行社会责任。他们关注社会公益事业，通过志愿服务、捐款捐物等方式回馈社会，展现了电信人的爱心和担当。</a:t>
            </a:r>
          </a:p>
        </p:txBody>
      </p:sp>
      <p:sp>
        <p:nvSpPr>
          <p:cNvPr id="14" name="AutoShape 14"/>
          <p:cNvSpPr/>
          <p:nvPr/>
        </p:nvSpPr>
        <p:spPr>
          <a:xfrm rot="-10800000">
            <a:off x="795939" y="1447431"/>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95955" y="1561173"/>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01</a:t>
            </a:r>
          </a:p>
        </p:txBody>
      </p:sp>
      <p:sp>
        <p:nvSpPr>
          <p:cNvPr id="16" name="AutoShape 16"/>
          <p:cNvSpPr/>
          <p:nvPr/>
        </p:nvSpPr>
        <p:spPr>
          <a:xfrm rot="-10800000">
            <a:off x="3539937"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3639953"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02</a:t>
            </a:r>
          </a:p>
        </p:txBody>
      </p:sp>
      <p:sp>
        <p:nvSpPr>
          <p:cNvPr id="18" name="AutoShape 18"/>
          <p:cNvSpPr/>
          <p:nvPr/>
        </p:nvSpPr>
        <p:spPr>
          <a:xfrm rot="10800000">
            <a:off x="6323866" y="1379194"/>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423882" y="1492936"/>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03</a:t>
            </a:r>
          </a:p>
        </p:txBody>
      </p:sp>
      <p:sp>
        <p:nvSpPr>
          <p:cNvPr id="20" name="AutoShape 20"/>
          <p:cNvSpPr/>
          <p:nvPr/>
        </p:nvSpPr>
        <p:spPr>
          <a:xfrm rot="-10800000">
            <a:off x="9134415"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9234431"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04</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先进事迹所体现的精神和价值观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04</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电信员工先进事迹的成因分析</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https://d.book118.com/157056000106006051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2024-09-24T16:12:34.734</cp:lastPrinted>
  <dcterms:created xsi:type="dcterms:W3CDTF">2024-09-24T08:12:34Z</dcterms:created>
  <dcterms:modified xsi:type="dcterms:W3CDTF">2024-09-24T08:12:36Z</dcterms:modified>
</cp:coreProperties>
</file>