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362BA-5CC6-49B0-A131-045A6085C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F1D52-F471-4F33-8D38-81E9215FF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0AA07-7DF0-4582-AD6C-B292FB484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003E8-4DCF-4E8B-BDAB-81637130B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0310F-4DBA-42AC-B3A5-2CEFCCED7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0FB95-221F-442F-86D5-904147D87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2FFA2-5F05-4192-9BF4-39DDE2A20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5BB40-D2A6-43EE-9A19-3E4D950EF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7AC60-AC87-4412-A926-86DFADE70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95F5E-06B2-4F6A-9B01-395AB125D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15D56-62AB-41AC-A4D9-93B63CFBC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5605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胃痛针灸治疗的取穴原则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胃痛针灸治疗的注意事项与禁忌症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胃痛针灸治疗的临床应用与案例分析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75" r="333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胃痛针灸治疗是一种通过刺激特定穴位来缓解或治疗胃痛的方法。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安全、有效、无副作用，适用于各种类型的胃痛，包括慢性胃炎、胃溃疡、胃痉挛等。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针灸能够迅速缓解胃痛，减轻患者痛苦。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促进愈合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通过调节身体内部环境，促进胃部炎症和溃疡的愈合。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通过改善生活习惯和饮食习惯，降低胃痛的复发风险。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胃痛针灸治疗的重要性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针灸治疗胃痛的历史可以追溯到古代中医，经过多年的实践和发展，已经成为一种成熟的治疗方法。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随着现代医学对针灸治疗的认识不断深入，针灸治疗胃痛的方法和技术也在不断改进和完善，为更多患者带来福音。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胃痛针灸治疗的历史与发展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36" b="250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经络理论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经络是人体内气血运行的通路，是脏腑与体表、内脏与外在组织器官之间相互联系的通道。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胃痛针灸治疗主要选取与胃相关的经络，如足阳明胃经、足太阴脾经等，通过刺激穴位来调节经络的气血运行，从而达到缓解胃痛的目的。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脏腑理论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胃痛针灸治疗基于脏腑理论，通过刺激与胃相关的穴位，调节脾胃的功能，改善胃痛的症状。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中医学认为，人体内部脏腑之间相互协调、相互制约，共同维持人体的正常生理功能。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气血是人体生命活动的物质基础，气行则血行，气滞则血瘀。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胃痛针灸治疗通过刺激穴位，调节人体的气机运行，促进气血流通，缓解胃痛的症状。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气血理论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胃痛针灸治疗方法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通过针刺穴位，刺激经络，调和气血，达到治疗胃痛的目的。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根据胃痛的病因和症状，选择合适的穴位进行针刺。常用的穴位有中脘、足三里、内关等。通过刺激这些穴位，可以调和气血，缓解胃痛。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毫针刺法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利用艾叶制成的艾条或艾柱，在穴位上施灸，以温通经络、散寒止痛。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选择适合的穴位，如中脘、神阙等，进行艾灸。通过温热刺激，可以促进气血流通，缓解胃痛。注意掌握火候，避免烫伤皮肤。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https://d.book118.com/157056055024006033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2024-09-06T08:30:47.912</cp:lastPrinted>
  <dcterms:created xsi:type="dcterms:W3CDTF">2024-09-06T00:30:47Z</dcterms:created>
  <dcterms:modified xsi:type="dcterms:W3CDTF">2024-09-06T00:30:49Z</dcterms:modified>
</cp:coreProperties>
</file>