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64806-C02F-4906-9127-FF34E7478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F25B3-44B0-4DEA-A855-B8086314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10431-7268-4B5F-A721-1B6C78BE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D6E7B-0F23-4E75-9372-802BD0671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38717-2819-4F93-A2E1-8E2485E8B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1F6F51-8C24-426F-8C3C-12D68372E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BADB6F-A35D-4170-9A90-1B60B936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A9A81-548B-40BC-894F-C476F83D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3AEE4-2D5B-4E9E-A0CC-07DD87D7D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5E123-CAA2-465F-B2D5-5EED30DB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C9EF2-AF80-4F12-921D-A4F2A980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61053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纺织服装行业2024员工管理方法探讨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激励机制与薪酬福利设计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绩效考核与反馈机制完善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员工关系管理与企业文化塑造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纺织服装行业是一个庞大的产业，全球范围内拥有数百万家企业和数千万从业人员，年产值高达数万亿美元。近年来，随着全球经济的复苏和消费者需求的提升，纺织服装行业保持了稳定增长。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服装行业产业链包括原料生产、纺织加工、服装设计、生产制造、品牌运营和零售等多个环节。其中，原料生产和纺织加工是基础环节，服装设计和生产制造是核心环节，品牌运营和零售则是实现价值的关键环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随着科技的不断进步和消费者需求的变化，纺织服装行业正朝着智能化、个性化、环保化等方向发展。同时，跨境电商的兴起也为行业带来了新的发展机遇。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纺织服装行业发展概况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行业竞争格局与变革趋势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纺织服装行业竞争激烈，国内外品牌众多，市场集中度逐渐提高。一些具有品牌优势、设计创新能力和市场渠道的企业逐渐脱颖而出，成为行业的领导者。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智能化技术的广泛应用，纺织服装行业正经历着深刻的变革。一方面，传统企业纷纷加快数字化转型，通过引入先进的信息技术提高生产效率、降低成本、优化供应链管理等；另一方面，新兴科技企业不断涌现，为行业带来新的商业模式和创新产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纺织服装行业员工管理面临着诸多挑战，如员工流动性大、技能素质参差不齐、激励机制不完善等。这些问题导致企业难以吸引和留住优秀人才，影响了企业的竞争力和可持续发展。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变革，员工管理也迎来了新的机遇。一方面，企业可以通过引入先进的人力资源管理理念和方法，建立完善的员工培训体系、激励机制和职业发展规划，提高员工的归属感和忠诚度；另一方面，企业可以借助数字化技术，实现员工信息的实时更新和管理，提高管理效率和决策准确性。同时，随着行业的发展，对于具备创新能力、跨界思维等高素质人才的需求也日益增加，为企业提供了更多的人才选择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与高校合作，定期举办纺织服装行业专场招聘会，吸引优秀毕业生加入。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利用社交媒体、招聘网站等线上平台，发布招聘信息，扩大招聘范围。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鼓励员工推荐优秀人才，设立推荐奖励机制，提高招聘质量。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招聘渠道优化及拓展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面试技巧与评估方法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通过询问应聘者过去的行为和经历，预测其在未来工作中的表现。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模拟实际工作场景，观察应聘者的反应和应对能力。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运用心理学原理和方法，对应聘者的性格、能力等进行测评。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行为面试法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情景模拟法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心理测评法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明确招聘需求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强化背景调查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提高招聘效率和质量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简化招聘流程，缩短招聘周期，提高招聘效率。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对应聘者的工作经历、教育背景等进行核实，确保招聘质量。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制定详细的岗位说明书，明确岗位职责和任职要求。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公司战略需求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结合公司的发展战略和业务目标，分析员工需要具备的能力和素质，为制定培训计划提供依据。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员工个人发展需求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了解员工的职业规划和个人发展目标，提供有针对性的培训和支持，促进员工个人成长。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根据纺织服装行业各岗位的技能要求，分析员工当前技能水平与岗位需求的差距，确定培训的重点和方向。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分层次培训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根据员工的职级、岗位和工作经验，制定不同层次的培训计划，包括新员工入职培训、在岗技能提升培训、管理培训等。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多样化培训形式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采用线上和线下相结合的培训形式，包括课堂讲授、案例分析、实践操作、小组讨论等，提高培训的互动性和实效性。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针对不同员工的需求和特点，提供个性化的培训内容，如定制化的课程、实践项目、导师制度等，确保培训内容与员工需求相匹配。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https://d.book118.com/157061053153006031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2024-09-04T08:42:07.152</cp:lastPrinted>
  <dcterms:created xsi:type="dcterms:W3CDTF">2024-09-04T00:42:07Z</dcterms:created>
  <dcterms:modified xsi:type="dcterms:W3CDTF">2024-09-04T00:42:09Z</dcterms:modified>
</cp:coreProperties>
</file>