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74705-386B-4BAB-993F-FF4FE9949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DEEB8-BBE8-4CBF-9D54-D9C56D597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3C761-B15B-4770-BB21-8B5397395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2C048-D61F-4F12-A05B-FFCC797B3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9C9BF3-A613-48F9-B65F-3F57B9A42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A2586A-C764-4F7A-B879-E91DA4363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EB11C1-7BAF-4D58-A305-E62CC78AC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ABF5C-41C2-4A74-AF2A-445FD4446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C6A3F-F5BA-4A0D-AD5D-706B968DD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6B8C8-0277-46B4-9363-534B4C11B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CB6D3-2660-4ABD-B39B-A9E62F166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6302615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社交网络平台创业计划书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团队组成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融资需求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650" b="15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年轻人是社交网络平台的主要用户群体，他们追求新鲜、时尚、个性化的社交体验，对社交网络平台的需求较高。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随着智能手机的普及，中老年人也逐渐成为社交网络平台的重要用户群体，他们需要一个方便、易用的社交平台来保持联系和交流。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中老年人市场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年轻人市场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41" b="184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41" b="184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社交互动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用户需要一个能够方便地与朋友、家人和其他联系人进行互动的平台，包括发布动态、评论、点赞和私信等功能。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个性化定制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用户希望根据自己的喜好和兴趣定制自己的社交平台，包括选择关注的人、话题和内容等。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隐私保护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用户对社交平台的隐私保护要求较高，他们希望自己的个人信息和隐私得到保护。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市场上已经存在许多社交网络平台，如微信、微博、QQ空间等，这些平台已经占据了一定的市场份额，对新进入者形成了竞争压力。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现有竞争者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随着技术的发展和市场的变化，不断有新的社交网络平台涌现，这些平台可能具有创新的功能和服务，对现有竞争者构成威胁。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潜在竞争者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随着智能手机的普及和移动互联网的发展，社交网络平台的替代品也逐渐增多，如短视频平台、即时通讯工具等，这些替代品可能对社交网络平台构成威胁。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替代品威胁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提供个性化推荐和定制化服务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通过分析用户的兴趣和行为，为用户提供个性化的推荐和定制化的服务，提升用户体验。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定位为面向年轻人的社交网络平台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我们的目标用户是年轻人，为他们提供一个互动、分享和交流的平台。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打造一个充满活力和创意的社区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我们致力于打造一个充满活力和创意的社区，鼓励用户分享自己的想法、创意和作品，发现和探索更多有趣的内容。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关注与粉丝系统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用户可以关注自己感兴趣的人或账号，成为其粉丝，获取其最新动态。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发现与推荐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通过算法为用户推荐可能感兴趣的人或内容，帮助用户发现更多有趣的人和信息。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评论与互动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用户可以对感兴趣的动态进行评论、点赞和转发，与其他用户进行互动。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动态分享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用户可以发布文字、图片、视频等形式的动态，并可添加标签和地理位置信息。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102" r="410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我们的产品定位明确，专注于年轻人市场，能够吸引目标用户并满足其需求。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用户定位精准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社区氛围良好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个性化推荐与定制化服务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我们致力于打造一个积极向上、充满活力和创意的社区，为用户提供一个良好的交流和分享平台。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我们通过先进的算法为用户提供个性化的推荐和定制化服务，提升用户体验，增加用户黏性。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我们的产品在社交网络领域具有一定的创新性，能够为用户带来新颖、有趣的社交体验。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广告收入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提供高级功能或特权服务，用户付费使用。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付费服务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虚拟商品销售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提供用户数据分析和挖掘服务，获取收入。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通过在平台上展示广告，获取广告费用。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销售虚拟商品或游戏道具，获取收入。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利用社交媒体平台进行广告宣传和推广。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通过发布有价值的内容吸引用户，提高品牌知名度。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与其他企业或品牌合作，共同推广产品和服务。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邮件营销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向用户发送电子邮件，提供优惠和活动信息。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优化网站结构和技术配置，提高网站在搜索引擎中的排名。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SEO优化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鼓励用户在社交媒体上分享平台内容，扩大影响力。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社交媒体分享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通过用户口碑和推荐，吸引更多潜在用户。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口碑营销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组织线上线下活动，吸引用户参与并增加用户粘性。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活动推广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分层架构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将系统划分为多个层次，包括用户界面层、业务逻辑层和数据访问层，便于开发和维护。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微服务架构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将系统拆分为多个小型服务，每个服务独立部署和升级，提高系统的可扩展性和可靠性。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https://d.book118.com/157063026151006031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2024-09-04T07:46:05.405</cp:lastPrinted>
  <dcterms:created xsi:type="dcterms:W3CDTF">2024-09-03T23:46:05Z</dcterms:created>
  <dcterms:modified xsi:type="dcterms:W3CDTF">2024-09-03T23:46:07Z</dcterms:modified>
</cp:coreProperties>
</file>